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F08"/>
    <a:srgbClr val="FFFF66"/>
    <a:srgbClr val="FF5050"/>
    <a:srgbClr val="5DC6F5"/>
    <a:srgbClr val="FA9D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9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26" y="285293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Экологические проекты и мероприятия </a:t>
            </a:r>
            <a:br>
              <a:rPr lang="ru-RU" sz="3600" dirty="0" smtClean="0"/>
            </a:br>
            <a:r>
              <a:rPr lang="ru-RU" sz="3600" dirty="0" smtClean="0"/>
              <a:t>Лапландского заповедника</a:t>
            </a:r>
            <a:br>
              <a:rPr lang="ru-RU" sz="3600" dirty="0" smtClean="0"/>
            </a:br>
            <a:r>
              <a:rPr lang="ru-RU" sz="3600" dirty="0" smtClean="0"/>
              <a:t>в год Особо охраняемых природных территорий </a:t>
            </a:r>
            <a:endParaRPr lang="ru-RU" sz="3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35707" y="5708135"/>
            <a:ext cx="6480720" cy="100811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Шестаков С.В.</a:t>
            </a:r>
            <a:endParaRPr lang="ru-RU" dirty="0"/>
          </a:p>
        </p:txBody>
      </p:sp>
      <p:pic>
        <p:nvPicPr>
          <p:cNvPr id="1028" name="Picture 4" descr="C:\Users\Tur_\Desktop\2017ecologi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32403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7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99203" y="6476"/>
            <a:ext cx="9451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Конкурс детского рисунка </a:t>
            </a:r>
          </a:p>
          <a:p>
            <a:pPr algn="ctr"/>
            <a:r>
              <a:rPr lang="ru-RU" sz="3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«МИР ЗАПОВЕДНОЙ ПРИРОДЫ» , «СОХРАНИМ ПРИРОДУ ОТ ЛЕСНЫХ ПОЖАРОВ!»</a:t>
            </a:r>
            <a:endParaRPr lang="ru-RU" sz="3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3" name="Picture 3" descr="Z:\Turizm\Презентация\14.1 Акции\Конкурс рис Мир природ Пожары 17 ЭКО\Конкурс Мир заповедной природы 17 Э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25" y="1867558"/>
            <a:ext cx="4531446" cy="32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:\Turizm\Презентация\14.1 Акции\Конкурс рис Мир природ Пожары 17 ЭКО\Конкурс Поджар 17 ЭК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943" y="3554435"/>
            <a:ext cx="4307786" cy="30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6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Z:\Turizm\Презентация\11.2 Фотовыставка ВОЛЗ\Юные корреспонденты. Откровенный диалог. Фото Лариной 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930" y="2591363"/>
            <a:ext cx="5133305" cy="3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:\Turizm\Презентация\11.2 Фотовыставка ВОЛЗ\Объединение поколений. Открытие фотовыставки 17 ЭК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7865" y="-15972"/>
            <a:ext cx="945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Фотовыставка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«В объективе Лапландский заповедник»</a:t>
            </a:r>
            <a:endParaRPr lang="ru-RU" sz="3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7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ЭКОЛОГО-ПРОСВЕТИТЕЛЬСКИЕ ЭКСКУРСИИ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86F0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X:\ФОТОГРАФИИ\2016 год\16.06.2016 Студенты МГУ\DSC04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02" y="4013921"/>
            <a:ext cx="38777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r_\Desktop\2EWfzOb1vQ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32666"/>
            <a:ext cx="3860645" cy="25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r_\Desktop\2KU-4Kpua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780" y="1250356"/>
            <a:ext cx="3888432" cy="25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ur_\Desktop\Новая папка (2)\20170623_1411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070"/>
          <a:stretch/>
        </p:blipFill>
        <p:spPr bwMode="auto">
          <a:xfrm>
            <a:off x="4655902" y="4005064"/>
            <a:ext cx="4124310" cy="24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840760" cy="864096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ДЕНЬ  ОТКРЫТЫХ  ДВЕРЕЙ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86F0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Tur_\Desktop\4KFkajfSY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215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r_\Desktop\Maq3cI6IW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044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ur_\Desktop\mVxh7B9CyN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077711" cy="27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ur_\Desktop\XS63WrMnjU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459" y="3979817"/>
            <a:ext cx="4095013" cy="26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609246" y="3122966"/>
            <a:ext cx="1728192" cy="1332148"/>
          </a:xfrm>
          <a:prstGeom prst="ellipse">
            <a:avLst/>
          </a:prstGeom>
          <a:solidFill>
            <a:srgbClr val="FA9D5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35896" y="361048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10.06.2017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5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Экологическая тропа к Старой усадьбе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146" name="Picture 2" descr="C:\Users\Tur_\Desktop\Новая папка (2)\20170711_124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35782"/>
            <a:ext cx="396044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r_\Desktop\article7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5" y="1299964"/>
            <a:ext cx="4128943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ur_\Desktop\laplandsky_trop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48" y="3930748"/>
            <a:ext cx="3995820" cy="26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X:\@ ЭЛЯ\KGMK01_NORNICKEL_logoblock_main_ru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9" y="1335782"/>
            <a:ext cx="1677327" cy="1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3419872" y="3621151"/>
            <a:ext cx="1728192" cy="133214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16854" y="405639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.2017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3230" y="11663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III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 </a:t>
            </a:r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ЭКОМАРАФОНА </a:t>
            </a:r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«ПОНЕСЛОСЬ» </a:t>
            </a:r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 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участием корпоративных волонтеров КГМК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Y:\Фотки\2017\КГМК волонтеры\20170729_1419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33" y="1196752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Фотки\2017\КГМК волонтеры\20170729_121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536" y="4232703"/>
            <a:ext cx="1728192" cy="1332148"/>
          </a:xfrm>
          <a:prstGeom prst="ellipse">
            <a:avLst/>
          </a:prstGeom>
          <a:solidFill>
            <a:srgbClr val="5DC6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36630" y="1916833"/>
            <a:ext cx="45073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строительного мусора с экологической тропы Ельнюн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251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.2017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X:\@ ЭЛЯ\KGMK01_NORNICKEL_logoblock_main_ru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66854" y="5564851"/>
            <a:ext cx="1677327" cy="1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ЭКОСЛЕТ КОРПОРАТИВНЫХ ВОЛОНТЕРОВ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86F0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Юля\ДОКУМЕНТЫ\НОВОСТИ\Новость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1194349"/>
            <a:ext cx="4474164" cy="25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Юля\ДОКУМЕНТЫ\НОВОСТИ\Новость\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1229192"/>
            <a:ext cx="3473422" cy="52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Юля\ДОКУМЕНТЫ\НОВОСТИ\Новость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96" y="4005064"/>
            <a:ext cx="44802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067944" y="3338990"/>
            <a:ext cx="1728192" cy="1332148"/>
          </a:xfrm>
          <a:prstGeom prst="ellipse">
            <a:avLst/>
          </a:prstGeom>
          <a:solidFill>
            <a:srgbClr val="5DC6F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9952" y="377423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15.09.2017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X:\@ ЭЛЯ\KGMK01_NORNICKEL_logoblock_main_ru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05478" y="5564850"/>
            <a:ext cx="1677327" cy="1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r_\Desktop\Беседка 2\20170720_122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091" y="1196752"/>
            <a:ext cx="4734869" cy="26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r_\Desktop\Беседка 2\20170724_110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68" y="1196752"/>
            <a:ext cx="2664296" cy="43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935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МЕЖДУНАРОДНАЯ МОЛОДЕЖНАЯ организация </a:t>
            </a:r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CARP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(18.07 - 25.07.2017)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5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4" name="Picture 4" descr="C:\Users\Tur_\Desktop\с телефона\20170725_112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425" y="4168993"/>
            <a:ext cx="4101535" cy="23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5020" y="4509120"/>
            <a:ext cx="4655012" cy="20341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4826476"/>
            <a:ext cx="4680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Оборудовано место отдыха на экологической тропе в гору Ельнюн</a:t>
            </a:r>
            <a:endParaRPr lang="ru-RU" sz="2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4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ur_\Desktop\8755527409c3a65c4d646a2f6fa0cc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900" y="1324922"/>
            <a:ext cx="3779848" cy="52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883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Издана книга В.Э. Берлина </a:t>
            </a:r>
            <a:b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«Герман Крепс –гражданин   Лапландии»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86F0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Turizm\Презентация\14.1 Акции\Акция День Работника леса Уборка леса 17 ЭКО\Участники акции. Рассказ о природе водоёмов города. Фото Лариной 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82" y="1268760"/>
            <a:ext cx="5202238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Turizm\Презентация\14.1 Акции\Акция День Работника леса Уборка леса 17 ЭКО\Сплочённые волонтёры. Работа в команде. Фото Вересовой 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5202237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86F0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УБОРКА ТЕРРИТОРИИ ЛЕСНОГО МАССИВА по ул. Морошковая в г. Мончегорске</a:t>
            </a:r>
            <a:r>
              <a:rPr lang="ru-RU" dirty="0"/>
              <a:t/>
            </a:r>
            <a:br>
              <a:rPr lang="ru-RU" dirty="0"/>
            </a:b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86F0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62554" y="1916832"/>
            <a:ext cx="1728192" cy="1332148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56176" y="227687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2017 г.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2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3">
      <a:dk1>
        <a:sysClr val="windowText" lastClr="000000"/>
      </a:dk1>
      <a:lt1>
        <a:sysClr val="window" lastClr="FFFFFF"/>
      </a:lt1>
      <a:dk2>
        <a:srgbClr val="387025"/>
      </a:dk2>
      <a:lt2>
        <a:srgbClr val="B0DFA0"/>
      </a:lt2>
      <a:accent1>
        <a:srgbClr val="54A838"/>
      </a:accent1>
      <a:accent2>
        <a:srgbClr val="B0DFA0"/>
      </a:accent2>
      <a:accent3>
        <a:srgbClr val="B0DFA0"/>
      </a:accent3>
      <a:accent4>
        <a:srgbClr val="B0DFA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108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Экологические проекты и мероприятия  Лапландского заповедника в год Особо охраняемых природных территорий </vt:lpstr>
      <vt:lpstr>ЭКОЛОГО-ПРОСВЕТИТЕЛЬСКИЕ ЭКСКУРСИИ</vt:lpstr>
      <vt:lpstr>ДЕНЬ  ОТКРЫТЫХ  ДВЕРЕЙ</vt:lpstr>
      <vt:lpstr>Экологическая тропа к Старой усадьбе</vt:lpstr>
      <vt:lpstr>III  ЭТАП  ЭКОМАРАФОНА  «ПОНЕСЛОСЬ» c  участием корпоративных волонтеров КГМК</vt:lpstr>
      <vt:lpstr>ЭКОСЛЕТ КОРПОРАТИВНЫХ ВОЛОНТЕРОВ</vt:lpstr>
      <vt:lpstr>МЕЖДУНАРОДНАЯ МОЛОДЕЖНАЯ организация CARP (18.07 - 25.07.2017)</vt:lpstr>
      <vt:lpstr>Издана книга В.Э. Берлина  «Герман Крепс –гражданин   Лапландии»</vt:lpstr>
      <vt:lpstr>УБОРКА ТЕРРИТОРИИ ЛЕСНОГО МАССИВА по ул. Морошковая в г. Мончегорске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проекты и мероприятия  Лапландского заповедника</dc:title>
  <dc:creator>Tur_1</dc:creator>
  <cp:lastModifiedBy>Тылычко Степан Николаевич</cp:lastModifiedBy>
  <cp:revision>22</cp:revision>
  <dcterms:created xsi:type="dcterms:W3CDTF">2017-11-27T08:12:06Z</dcterms:created>
  <dcterms:modified xsi:type="dcterms:W3CDTF">2017-12-21T06:31:03Z</dcterms:modified>
</cp:coreProperties>
</file>