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3"/>
  </p:notesMasterIdLst>
  <p:sldIdLst>
    <p:sldId id="268" r:id="rId6"/>
    <p:sldId id="27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8" r:id="rId21"/>
    <p:sldId id="289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7C8"/>
    <a:srgbClr val="636262"/>
    <a:srgbClr val="D4D4D4"/>
    <a:srgbClr val="0080C8"/>
    <a:srgbClr val="60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5EF"/>
          </a:solidFill>
        </a:fill>
      </a:tcStyle>
    </a:wholeTbl>
    <a:band2H>
      <a:tcTxStyle/>
      <a:tcStyle>
        <a:tcBdr/>
        <a:fill>
          <a:solidFill>
            <a:srgbClr val="EFF3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solidFill>
            <a:srgbClr val="1F1B1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solidFill>
            <a:srgbClr val="1F1B1A">
              <a:alpha val="20000"/>
            </a:srgbClr>
          </a:solidFill>
        </a:fill>
      </a:tcStyle>
    </a:firstCol>
    <a:la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508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81818" autoAdjust="0"/>
  </p:normalViewPr>
  <p:slideViewPr>
    <p:cSldViewPr snapToGrid="0">
      <p:cViewPr>
        <p:scale>
          <a:sx n="125" d="100"/>
          <a:sy n="125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31463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титульного слайда. Информационный блок в правом</a:t>
            </a:r>
            <a:r>
              <a:rPr lang="ru-RU" baseline="0" dirty="0" smtClean="0"/>
              <a:t> нижнем углу может меняться стандартным путем (добавление новых строк, изменение приоритетов в информации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). Изображение меняется следующим образом – правая </a:t>
            </a:r>
            <a:r>
              <a:rPr lang="ru-RU" baseline="0" dirty="0" err="1" smtClean="0"/>
              <a:t>конпка</a:t>
            </a:r>
            <a:r>
              <a:rPr lang="ru-RU" baseline="0" dirty="0" smtClean="0"/>
              <a:t> мыши – изменить рисунок-</a:t>
            </a:r>
            <a:r>
              <a:rPr lang="ru-RU" baseline="0" dirty="0" err="1" smtClean="0"/>
              <a:t>выбераете</a:t>
            </a:r>
            <a:r>
              <a:rPr lang="ru-RU" baseline="0" dirty="0" smtClean="0"/>
              <a:t> новое изображение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4829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17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861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440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3748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639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68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8463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313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60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289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162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31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052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063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192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 слайда-разделителя. Номер страницы, дополнительная информация в правом нижнем</a:t>
            </a:r>
            <a:r>
              <a:rPr lang="ru-RU" baseline="0" dirty="0" smtClean="0"/>
              <a:t> углу меняются или удаляются стандартным способом ( вручную)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686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текст картинка справ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38163" y="645069"/>
            <a:ext cx="8081963" cy="9117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25" cap="all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547690" y="1817690"/>
            <a:ext cx="4024313" cy="9632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975">
                <a:solidFill>
                  <a:schemeClr val="accent5"/>
                </a:solidFill>
              </a:defRPr>
            </a:lvl1pPr>
            <a:lvl2pPr marL="442402" indent="-99502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2pPr>
            <a:lvl3pPr marL="778669" indent="-92869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3pPr>
            <a:lvl4pPr marL="1140142" indent="-111442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4pPr>
            <a:lvl5pPr marL="1483042" indent="-111442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557213" y="3078163"/>
            <a:ext cx="4014789" cy="2447926"/>
          </a:xfrm>
          <a:prstGeom prst="rect">
            <a:avLst/>
          </a:prstGeom>
        </p:spPr>
        <p:txBody>
          <a:bodyPr lIns="0" tIns="0" rIns="0" bIns="0"/>
          <a:lstStyle>
            <a:lvl1pPr marL="135000" indent="-135000">
              <a:spcBef>
                <a:spcPts val="0"/>
              </a:spcBef>
              <a:buSzPct val="120000"/>
              <a:tabLst>
                <a:tab pos="200025" algn="l"/>
              </a:tabLst>
              <a:defRPr sz="1200"/>
            </a:lvl1pPr>
          </a:lstStyle>
          <a:p>
            <a:pPr marL="180000" indent="-180000">
              <a:spcBef>
                <a:spcPts val="0"/>
              </a:spcBef>
              <a:buSzPct val="120000"/>
              <a:tabLst>
                <a:tab pos="266700" algn="l"/>
              </a:tabLst>
              <a:defRPr sz="1200"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77726" y="6211385"/>
            <a:ext cx="292707" cy="25391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1pPr>
      <a:lvl2pPr marL="587828" marR="0" indent="-244928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2pPr>
      <a:lvl3pPr marL="914400" marR="0" indent="-22860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3pPr>
      <a:lvl4pPr marL="13030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4pPr>
      <a:lvl5pPr marL="16459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5pPr>
      <a:lvl6pPr marL="19888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6pPr>
      <a:lvl7pPr marL="23317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7pPr>
      <a:lvl8pPr marL="26746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8pPr>
      <a:lvl9pPr marL="30175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1F1B1A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5683633" y="6594163"/>
            <a:ext cx="2642035" cy="17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/>
          <a:p>
            <a:pPr algn="r">
              <a:defRPr sz="700" cap="all">
                <a:solidFill>
                  <a:schemeClr val="accent1"/>
                </a:solidFill>
              </a:defRPr>
            </a:pPr>
            <a:endParaRPr sz="525" dirty="0"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76295" y="5484050"/>
            <a:ext cx="166069" cy="2539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6323798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033" y="5404081"/>
            <a:ext cx="810731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C9"/>
                </a:solidFill>
              </a:rPr>
              <a:t>Модернизация, научно-техническое развитие</a:t>
            </a:r>
            <a:br>
              <a:rPr lang="ru-RU" sz="2400" b="1" dirty="0" smtClean="0">
                <a:solidFill>
                  <a:srgbClr val="0080C9"/>
                </a:solidFill>
              </a:rPr>
            </a:br>
            <a:r>
              <a:rPr lang="ru-RU" sz="2400" b="1" dirty="0" smtClean="0">
                <a:solidFill>
                  <a:srgbClr val="0080C9"/>
                </a:solidFill>
              </a:rPr>
              <a:t>и охрана окружающей среды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80C9"/>
              </a:solidFill>
              <a:effectLst/>
              <a:uFillTx/>
              <a:sym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72" y="335175"/>
            <a:ext cx="1469136" cy="1731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786" y="2292066"/>
            <a:ext cx="3426373" cy="22842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97517" y="2186152"/>
            <a:ext cx="1776249" cy="23845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335175"/>
            <a:ext cx="6350924" cy="423533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75385" y="5044415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933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10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Новое производство электролитного кобальта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03383" y="1799461"/>
            <a:ext cx="3924000" cy="3937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799460"/>
            <a:ext cx="4248000" cy="3937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479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11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Новое производство электролитного кобальта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861108"/>
            <a:ext cx="3852000" cy="3856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" contrast="2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28744" y="1862406"/>
            <a:ext cx="4212000" cy="3855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0916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12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Новый участок утилизации солевого стока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818289"/>
            <a:ext cx="3384000" cy="3975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39383" y="1818289"/>
            <a:ext cx="4788000" cy="3975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26317" y="3544250"/>
            <a:ext cx="1920500" cy="247817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71383" y="3669464"/>
            <a:ext cx="1656000" cy="2124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26317" y="1126811"/>
            <a:ext cx="145066" cy="247817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04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13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Производство никеля по новой технологии электроэкстракции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861109"/>
            <a:ext cx="4500000" cy="3934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60272" y="1861110"/>
            <a:ext cx="3672000" cy="3934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3933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14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Восстановление окружающей среды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13" name="Picture 25" descr="т2 п2 02"/>
          <p:cNvPicPr>
            <a:picLocks noChangeAspect="1" noChangeArrowheads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5" y="2286393"/>
            <a:ext cx="4120972" cy="32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873" y="2286393"/>
            <a:ext cx="4175756" cy="32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3855" y="1881658"/>
            <a:ext cx="41209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2002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9873" y="1881658"/>
            <a:ext cx="41757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2016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094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15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Государственный заповедник «</a:t>
            </a:r>
            <a:r>
              <a:rPr lang="ru-RU" b="1" dirty="0" err="1" smtClean="0">
                <a:solidFill>
                  <a:srgbClr val="0077C8"/>
                </a:solidFill>
              </a:rPr>
              <a:t>Пасвик</a:t>
            </a:r>
            <a:r>
              <a:rPr lang="ru-RU" b="1" dirty="0">
                <a:solidFill>
                  <a:srgbClr val="0077C8"/>
                </a:solidFill>
              </a:rPr>
              <a:t>» – </a:t>
            </a:r>
            <a:r>
              <a:rPr lang="ru-RU" b="1" dirty="0" smtClean="0">
                <a:solidFill>
                  <a:srgbClr val="0077C8"/>
                </a:solidFill>
              </a:rPr>
              <a:t>Визит-центр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1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7703" y="1692166"/>
            <a:ext cx="8329680" cy="4288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799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16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>
                <a:solidFill>
                  <a:srgbClr val="0077C8"/>
                </a:solidFill>
              </a:rPr>
              <a:t>Государственный заповедник «</a:t>
            </a:r>
            <a:r>
              <a:rPr lang="ru-RU" b="1" dirty="0" err="1">
                <a:solidFill>
                  <a:srgbClr val="0077C8"/>
                </a:solidFill>
              </a:rPr>
              <a:t>Пасвик</a:t>
            </a:r>
            <a:r>
              <a:rPr lang="ru-RU" b="1" dirty="0" smtClean="0">
                <a:solidFill>
                  <a:srgbClr val="0077C8"/>
                </a:solidFill>
              </a:rPr>
              <a:t>» </a:t>
            </a:r>
            <a:r>
              <a:rPr lang="ru-RU" b="1" dirty="0">
                <a:solidFill>
                  <a:srgbClr val="0077C8"/>
                </a:solidFill>
              </a:rPr>
              <a:t>–</a:t>
            </a:r>
            <a:r>
              <a:rPr lang="ru-RU" b="1" dirty="0" smtClean="0">
                <a:solidFill>
                  <a:srgbClr val="0077C8"/>
                </a:solidFill>
              </a:rPr>
              <a:t> Визит-центр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16617" y="1629103"/>
            <a:ext cx="8310766" cy="4319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382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17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2491426"/>
            <a:ext cx="4468645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7C8"/>
                </a:solidFill>
              </a:rPr>
              <a:t>Благодарю за внимание!</a:t>
            </a:r>
            <a:endParaRPr lang="ru-RU" sz="4800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18234" y="1299723"/>
            <a:ext cx="3409149" cy="4501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46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2</a:t>
            </a:r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861109"/>
            <a:ext cx="3528000" cy="3650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5949" y="1135591"/>
            <a:ext cx="7304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2017 – Год экологии в Российской Федерации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48892" y="1861109"/>
            <a:ext cx="4536000" cy="365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545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3</a:t>
            </a:r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7304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2017 – Год экологии в Российской Федерации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3349" y="1861109"/>
            <a:ext cx="3852000" cy="388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52649" y="1861109"/>
            <a:ext cx="4248000" cy="38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6201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4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7304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Наилучшие доступные технологии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861108"/>
            <a:ext cx="3672000" cy="3646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55139" y="1861108"/>
            <a:ext cx="4428000" cy="3646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424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5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7304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Наилучшие доступные технологии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8" y="1861109"/>
            <a:ext cx="4212000" cy="3772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88000" y="1860391"/>
            <a:ext cx="3924000" cy="3773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556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6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7304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Развитие минерально-сырьевого комплекса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861109"/>
            <a:ext cx="3996000" cy="3730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1999" y="1862405"/>
            <a:ext cx="4104000" cy="3726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0241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" y="6363615"/>
            <a:ext cx="19250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7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7304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Модернизация обогатительной фабрики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9"/>
          <a:stretch/>
        </p:blipFill>
        <p:spPr>
          <a:xfrm>
            <a:off x="435950" y="1831390"/>
            <a:ext cx="3960000" cy="3975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17628" y="1831390"/>
            <a:ext cx="4212000" cy="397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1902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8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Полный переход на механическое брикетирование концентрата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949" y="1794444"/>
            <a:ext cx="4212000" cy="3964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67383" y="1794444"/>
            <a:ext cx="3960000" cy="3964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464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-8467"/>
            <a:ext cx="9138047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316" y="6363615"/>
            <a:ext cx="313634" cy="246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60E8CCF-FE4F-44E0-8A46-58930DA36B6A}" type="slidenum">
              <a:rPr kumimoji="0" lang="ru-RU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9</a:t>
            </a:fld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49" y="1135591"/>
            <a:ext cx="82914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solidFill>
                  <a:srgbClr val="0077C8"/>
                </a:solidFill>
              </a:rPr>
              <a:t>Капитальный ремонт плавильного оборудования</a:t>
            </a:r>
            <a:endParaRPr lang="ru-RU" b="1" dirty="0">
              <a:solidFill>
                <a:srgbClr val="0077C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3855" y="915521"/>
            <a:ext cx="8421774" cy="21600"/>
          </a:xfrm>
          <a:prstGeom prst="rect">
            <a:avLst/>
          </a:prstGeom>
          <a:solidFill>
            <a:srgbClr val="0080C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11" y="177555"/>
            <a:ext cx="2328672" cy="539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49" y="1861109"/>
            <a:ext cx="4209455" cy="3874730"/>
          </a:xfrm>
          <a:prstGeom prst="rect">
            <a:avLst/>
          </a:prstGeom>
        </p:spPr>
      </p:pic>
      <p:pic>
        <p:nvPicPr>
          <p:cNvPr id="11" name="Picture 25" descr="Плавцех (2)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83863" y="1861109"/>
            <a:ext cx="3888000" cy="387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61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1F1B1A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4D82B6"/>
      </a:accent2>
      <a:accent3>
        <a:srgbClr val="99B7D5"/>
      </a:accent3>
      <a:accent4>
        <a:srgbClr val="CCDBEA"/>
      </a:accent4>
      <a:accent5>
        <a:srgbClr val="0077C8"/>
      </a:accent5>
      <a:accent6>
        <a:srgbClr val="002B55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4D82B6"/>
      </a:accent2>
      <a:accent3>
        <a:srgbClr val="99B7D5"/>
      </a:accent3>
      <a:accent4>
        <a:srgbClr val="CCDBEA"/>
      </a:accent4>
      <a:accent5>
        <a:srgbClr val="0077C8"/>
      </a:accent5>
      <a:accent6>
        <a:srgbClr val="002B55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8185F4C82E60498698ADA22A2ED8AF" ma:contentTypeVersion="4" ma:contentTypeDescription="Создание документа." ma:contentTypeScope="" ma:versionID="1c202f5ad8ce8557d41261d6b5d44cd8">
  <xsd:schema xmlns:xsd="http://www.w3.org/2001/XMLSchema" xmlns:xs="http://www.w3.org/2001/XMLSchema" xmlns:p="http://schemas.microsoft.com/office/2006/metadata/properties" xmlns:ns2="25b252d1-ca15-4249-875a-c4ae8cf7f134" targetNamespace="http://schemas.microsoft.com/office/2006/metadata/properties" ma:root="true" ma:fieldsID="e32c31525a9a7a5737fc8e02328a1b4d" ns2:_="">
    <xsd:import namespace="25b252d1-ca15-4249-875a-c4ae8cf7f1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252d1-ca15-4249-875a-c4ae8cf7f1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b252d1-ca15-4249-875a-c4ae8cf7f134">P6A2XKPD2T46-110-49</_dlc_DocId>
    <_dlc_DocIdUrl xmlns="25b252d1-ca15-4249-875a-c4ae8cf7f134">
      <Url>https://portal.nornik.ru/dep_press/_layouts/15/DocIdRedir.aspx?ID=P6A2XKPD2T46-110-49</Url>
      <Description>P6A2XKPD2T46-110-49</Description>
    </_dlc_DocIdUrl>
  </documentManagement>
</p:properties>
</file>

<file path=customXml/itemProps1.xml><?xml version="1.0" encoding="utf-8"?>
<ds:datastoreItem xmlns:ds="http://schemas.openxmlformats.org/officeDocument/2006/customXml" ds:itemID="{B82211D3-183B-4751-8161-ED24C6B3E23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A7F02C5-728B-4BBC-AD46-7894870AD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252d1-ca15-4249-875a-c4ae8cf7f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4A64DC-82FC-447B-9E60-0324980A2A6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7E270CC-3250-4280-9E3C-C97E0C4FAD1D}">
  <ds:schemaRefs>
    <ds:schemaRef ds:uri="http://purl.org/dc/terms/"/>
    <ds:schemaRef ds:uri="25b252d1-ca15-4249-875a-c4ae8cf7f134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476</Words>
  <Application>Microsoft Office PowerPoint</Application>
  <PresentationFormat>Экран (4:3)</PresentationFormat>
  <Paragraphs>54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Ермилов Александр</dc:creator>
  <cp:lastModifiedBy>Тылычко Степан Николаевич</cp:lastModifiedBy>
  <cp:revision>83</cp:revision>
  <dcterms:modified xsi:type="dcterms:W3CDTF">2017-12-21T06:30:19Z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0x010100788185F4C82E60498698ADA22A2ED8AF</vt:lpwstr>
  </property>
  <property fmtid="{D5CDD505-2E9C-101B-9397-08002B2CF9AE}" pid="3" name="_dlc_DocIdItemGuid">
    <vt:lpwstr>5b319a30-c84e-4e5f-9cfa-0f3a389a49d2</vt:lpwstr>
  </property>
</Properties>
</file>