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8" r:id="rId2"/>
    <p:sldId id="324" r:id="rId3"/>
    <p:sldId id="323" r:id="rId4"/>
    <p:sldId id="322" r:id="rId5"/>
    <p:sldId id="320" r:id="rId6"/>
    <p:sldId id="326" r:id="rId7"/>
    <p:sldId id="270" r:id="rId8"/>
    <p:sldId id="298" r:id="rId9"/>
    <p:sldId id="299" r:id="rId10"/>
    <p:sldId id="305" r:id="rId11"/>
    <p:sldId id="325" r:id="rId12"/>
    <p:sldId id="300" r:id="rId13"/>
    <p:sldId id="304" r:id="rId14"/>
    <p:sldId id="307" r:id="rId15"/>
    <p:sldId id="301" r:id="rId16"/>
    <p:sldId id="308" r:id="rId17"/>
    <p:sldId id="329" r:id="rId18"/>
    <p:sldId id="327" r:id="rId19"/>
    <p:sldId id="328" r:id="rId20"/>
    <p:sldId id="277" r:id="rId21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56" y="8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4E450-1919-4B07-AF0F-DE5204CF7F6A}" type="doc">
      <dgm:prSet loTypeId="urn:microsoft.com/office/officeart/2005/8/layout/hierarchy2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8B8190E-C5FA-45B5-A782-108A7C91B9CC}">
      <dgm:prSet custT="1"/>
      <dgm:spPr/>
      <dgm:t>
        <a:bodyPr/>
        <a:lstStyle/>
        <a:p>
          <a:r>
            <a:rPr lang="ru-RU" sz="3000" dirty="0" smtClean="0"/>
            <a:t>Основные цели проекта</a:t>
          </a:r>
          <a:endParaRPr lang="ru-RU" sz="3000" dirty="0"/>
        </a:p>
      </dgm:t>
    </dgm:pt>
    <dgm:pt modelId="{F4816128-23A5-4ED4-989C-C6BFD9F65D44}" type="parTrans" cxnId="{F09B32D4-E38F-4451-9A4E-CA32EC916F81}">
      <dgm:prSet/>
      <dgm:spPr/>
      <dgm:t>
        <a:bodyPr/>
        <a:lstStyle/>
        <a:p>
          <a:endParaRPr lang="ru-RU"/>
        </a:p>
      </dgm:t>
    </dgm:pt>
    <dgm:pt modelId="{9FFC7948-D0EC-41AC-9612-8EECEAB62E62}" type="sibTrans" cxnId="{F09B32D4-E38F-4451-9A4E-CA32EC916F81}">
      <dgm:prSet/>
      <dgm:spPr/>
      <dgm:t>
        <a:bodyPr/>
        <a:lstStyle/>
        <a:p>
          <a:endParaRPr lang="ru-RU"/>
        </a:p>
      </dgm:t>
    </dgm:pt>
    <dgm:pt modelId="{E0B61014-10F5-40DA-B3FA-87A08A97CB9C}" type="pres">
      <dgm:prSet presAssocID="{58B4E450-1919-4B07-AF0F-DE5204CF7F6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4DBEA0-DDDD-4D02-95D9-4BD809CF160A}" type="pres">
      <dgm:prSet presAssocID="{88B8190E-C5FA-45B5-A782-108A7C91B9CC}" presName="root1" presStyleCnt="0"/>
      <dgm:spPr/>
    </dgm:pt>
    <dgm:pt modelId="{710138B5-2D66-48AE-BF61-29F6F1198C26}" type="pres">
      <dgm:prSet presAssocID="{88B8190E-C5FA-45B5-A782-108A7C91B9CC}" presName="LevelOneTextNode" presStyleLbl="node0" presStyleIdx="0" presStyleCnt="1" custScaleX="443557" custScaleY="51894" custLinFactNeighborX="11198" custLinFactNeighborY="7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B5E6DB-59AE-4C5C-9485-0285D76D55FA}" type="pres">
      <dgm:prSet presAssocID="{88B8190E-C5FA-45B5-A782-108A7C91B9CC}" presName="level2hierChild" presStyleCnt="0"/>
      <dgm:spPr/>
    </dgm:pt>
  </dgm:ptLst>
  <dgm:cxnLst>
    <dgm:cxn modelId="{F09B32D4-E38F-4451-9A4E-CA32EC916F81}" srcId="{58B4E450-1919-4B07-AF0F-DE5204CF7F6A}" destId="{88B8190E-C5FA-45B5-A782-108A7C91B9CC}" srcOrd="0" destOrd="0" parTransId="{F4816128-23A5-4ED4-989C-C6BFD9F65D44}" sibTransId="{9FFC7948-D0EC-41AC-9612-8EECEAB62E62}"/>
    <dgm:cxn modelId="{BF100178-99F8-44AC-B4CE-AB74068D806C}" type="presOf" srcId="{88B8190E-C5FA-45B5-A782-108A7C91B9CC}" destId="{710138B5-2D66-48AE-BF61-29F6F1198C26}" srcOrd="0" destOrd="0" presId="urn:microsoft.com/office/officeart/2005/8/layout/hierarchy2"/>
    <dgm:cxn modelId="{541FC245-1E77-45A0-BC9A-0B2A0D38EF92}" type="presOf" srcId="{58B4E450-1919-4B07-AF0F-DE5204CF7F6A}" destId="{E0B61014-10F5-40DA-B3FA-87A08A97CB9C}" srcOrd="0" destOrd="0" presId="urn:microsoft.com/office/officeart/2005/8/layout/hierarchy2"/>
    <dgm:cxn modelId="{2482D8E9-4E14-4EE1-BCB7-8A4338B0AA0D}" type="presParOf" srcId="{E0B61014-10F5-40DA-B3FA-87A08A97CB9C}" destId="{E04DBEA0-DDDD-4D02-95D9-4BD809CF160A}" srcOrd="0" destOrd="0" presId="urn:microsoft.com/office/officeart/2005/8/layout/hierarchy2"/>
    <dgm:cxn modelId="{F3EAF7AD-533E-491C-A75B-833237A97F6A}" type="presParOf" srcId="{E04DBEA0-DDDD-4D02-95D9-4BD809CF160A}" destId="{710138B5-2D66-48AE-BF61-29F6F1198C26}" srcOrd="0" destOrd="0" presId="urn:microsoft.com/office/officeart/2005/8/layout/hierarchy2"/>
    <dgm:cxn modelId="{82940A10-D911-4D7F-A1A5-59804CAA7E04}" type="presParOf" srcId="{E04DBEA0-DDDD-4D02-95D9-4BD809CF160A}" destId="{19B5E6DB-59AE-4C5C-9485-0285D76D55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4E450-1919-4B07-AF0F-DE5204CF7F6A}" type="doc">
      <dgm:prSet loTypeId="urn:microsoft.com/office/officeart/2008/layout/RadialCluster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D32BD83-FDB0-4158-A9AC-508A56021185}">
      <dgm:prSet phldrT="[Текст]"/>
      <dgm:spPr>
        <a:solidFill>
          <a:schemeClr val="accent3">
            <a:lumMod val="75000"/>
          </a:schemeClr>
        </a:solidFill>
      </dgm:spPr>
      <dgm:t>
        <a:bodyPr vert="horz"/>
        <a:lstStyle/>
        <a:p>
          <a:r>
            <a:rPr lang="ru-RU" dirty="0" smtClean="0"/>
            <a:t>Формирование комфортной, современной городской среды путём повышения уровня благоустройства территории муниципального образования города Полярные Зори с подведомственной территорией</a:t>
          </a:r>
          <a:endParaRPr lang="ru-RU" dirty="0"/>
        </a:p>
      </dgm:t>
    </dgm:pt>
    <dgm:pt modelId="{BF43326A-2A38-4C83-8C4D-DE1CB08023D0}" type="parTrans" cxnId="{34447386-7629-47DF-B4A3-9FF276C369BC}">
      <dgm:prSet/>
      <dgm:spPr/>
      <dgm:t>
        <a:bodyPr/>
        <a:lstStyle/>
        <a:p>
          <a:endParaRPr lang="ru-RU"/>
        </a:p>
      </dgm:t>
    </dgm:pt>
    <dgm:pt modelId="{267C3BBB-5564-4C36-BCBE-7D9D5ED035DE}" type="sibTrans" cxnId="{34447386-7629-47DF-B4A3-9FF276C369BC}">
      <dgm:prSet/>
      <dgm:spPr/>
      <dgm:t>
        <a:bodyPr/>
        <a:lstStyle/>
        <a:p>
          <a:endParaRPr lang="ru-RU"/>
        </a:p>
      </dgm:t>
    </dgm:pt>
    <dgm:pt modelId="{FFDB3038-17D9-496A-B764-2F8EACC83967}">
      <dgm:prSet/>
      <dgm:spPr/>
      <dgm:t>
        <a:bodyPr/>
        <a:lstStyle/>
        <a:p>
          <a:r>
            <a:rPr lang="ru-RU" dirty="0" smtClean="0"/>
            <a:t>Благоустройство дворовых территорий города</a:t>
          </a:r>
          <a:endParaRPr lang="ru-RU" dirty="0"/>
        </a:p>
      </dgm:t>
    </dgm:pt>
    <dgm:pt modelId="{015E8174-A9E9-480B-AA3E-B108899320E8}" type="parTrans" cxnId="{03272A06-9019-4DD8-965D-1397AB8B8B82}">
      <dgm:prSet/>
      <dgm:spPr/>
      <dgm:t>
        <a:bodyPr/>
        <a:lstStyle/>
        <a:p>
          <a:endParaRPr lang="ru-RU"/>
        </a:p>
      </dgm:t>
    </dgm:pt>
    <dgm:pt modelId="{26F94F61-4ED6-4CEC-820F-1C1CA62397CA}" type="sibTrans" cxnId="{03272A06-9019-4DD8-965D-1397AB8B8B82}">
      <dgm:prSet/>
      <dgm:spPr/>
      <dgm:t>
        <a:bodyPr/>
        <a:lstStyle/>
        <a:p>
          <a:endParaRPr lang="ru-RU"/>
        </a:p>
      </dgm:t>
    </dgm:pt>
    <dgm:pt modelId="{753A4E48-10DF-49BA-9769-B3F5E21428D8}">
      <dgm:prSet/>
      <dgm:spPr/>
      <dgm:t>
        <a:bodyPr/>
        <a:lstStyle/>
        <a:p>
          <a:r>
            <a:rPr lang="ru-RU" dirty="0" smtClean="0"/>
            <a:t>Благоустройство общественных территорий города</a:t>
          </a:r>
          <a:endParaRPr lang="ru-RU" dirty="0"/>
        </a:p>
      </dgm:t>
    </dgm:pt>
    <dgm:pt modelId="{7AD20572-43E6-4BAF-8E8C-62A54189C1A2}" type="parTrans" cxnId="{F180B099-5E8D-4C00-956F-4AC954E35659}">
      <dgm:prSet/>
      <dgm:spPr/>
      <dgm:t>
        <a:bodyPr/>
        <a:lstStyle/>
        <a:p>
          <a:endParaRPr lang="ru-RU"/>
        </a:p>
      </dgm:t>
    </dgm:pt>
    <dgm:pt modelId="{8E990246-816F-4474-AEEE-6C756B339C9D}" type="sibTrans" cxnId="{F180B099-5E8D-4C00-956F-4AC954E35659}">
      <dgm:prSet/>
      <dgm:spPr/>
      <dgm:t>
        <a:bodyPr/>
        <a:lstStyle/>
        <a:p>
          <a:endParaRPr lang="ru-RU"/>
        </a:p>
      </dgm:t>
    </dgm:pt>
    <dgm:pt modelId="{98CB9B3D-F028-4907-A757-78B64AFA18DF}" type="pres">
      <dgm:prSet presAssocID="{58B4E450-1919-4B07-AF0F-DE5204CF7F6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2809EBF-C482-4391-B799-7AAF46AED105}" type="pres">
      <dgm:prSet presAssocID="{5D32BD83-FDB0-4158-A9AC-508A56021185}" presName="singleCycle" presStyleCnt="0"/>
      <dgm:spPr/>
    </dgm:pt>
    <dgm:pt modelId="{55E34786-84F5-44D6-A6BE-C07FF1989900}" type="pres">
      <dgm:prSet presAssocID="{5D32BD83-FDB0-4158-A9AC-508A56021185}" presName="singleCenter" presStyleLbl="node1" presStyleIdx="0" presStyleCnt="3" custAng="10800000" custFlipVert="1" custScaleX="828311" custScaleY="132614" custLinFactNeighborX="19590" custLinFactNeighborY="-2846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BB5FCA6-990B-4A77-82C2-5B6F2F59D7DA}" type="pres">
      <dgm:prSet presAssocID="{015E8174-A9E9-480B-AA3E-B108899320E8}" presName="Name56" presStyleLbl="parChTrans1D2" presStyleIdx="0" presStyleCnt="2"/>
      <dgm:spPr/>
      <dgm:t>
        <a:bodyPr/>
        <a:lstStyle/>
        <a:p>
          <a:endParaRPr lang="ru-RU"/>
        </a:p>
      </dgm:t>
    </dgm:pt>
    <dgm:pt modelId="{D5A83E18-26EE-40E2-9B4D-A6D74EDC224D}" type="pres">
      <dgm:prSet presAssocID="{FFDB3038-17D9-496A-B764-2F8EACC83967}" presName="text0" presStyleLbl="node1" presStyleIdx="1" presStyleCnt="3" custScaleX="601968" custScaleY="194482" custRadScaleRad="182521" custRadScaleInc="121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916E5-0DE6-4DE6-9298-A5085CA0626B}" type="pres">
      <dgm:prSet presAssocID="{7AD20572-43E6-4BAF-8E8C-62A54189C1A2}" presName="Name56" presStyleLbl="parChTrans1D2" presStyleIdx="1" presStyleCnt="2"/>
      <dgm:spPr/>
      <dgm:t>
        <a:bodyPr/>
        <a:lstStyle/>
        <a:p>
          <a:endParaRPr lang="ru-RU"/>
        </a:p>
      </dgm:t>
    </dgm:pt>
    <dgm:pt modelId="{90701121-01CB-4873-BE40-3739CA087B40}" type="pres">
      <dgm:prSet presAssocID="{753A4E48-10DF-49BA-9769-B3F5E21428D8}" presName="text0" presStyleLbl="node1" presStyleIdx="2" presStyleCnt="3" custScaleX="558171" custScaleY="197992" custRadScaleRad="209490" custRadScaleInc="82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48D9E-0896-499F-9B37-449574A78E96}" type="presOf" srcId="{753A4E48-10DF-49BA-9769-B3F5E21428D8}" destId="{90701121-01CB-4873-BE40-3739CA087B40}" srcOrd="0" destOrd="0" presId="urn:microsoft.com/office/officeart/2008/layout/RadialCluster"/>
    <dgm:cxn modelId="{B7322573-B431-4B42-BA59-B3952844CC15}" type="presOf" srcId="{FFDB3038-17D9-496A-B764-2F8EACC83967}" destId="{D5A83E18-26EE-40E2-9B4D-A6D74EDC224D}" srcOrd="0" destOrd="0" presId="urn:microsoft.com/office/officeart/2008/layout/RadialCluster"/>
    <dgm:cxn modelId="{F735598A-9D91-4873-B914-837AF3B789D5}" type="presOf" srcId="{5D32BD83-FDB0-4158-A9AC-508A56021185}" destId="{55E34786-84F5-44D6-A6BE-C07FF1989900}" srcOrd="0" destOrd="0" presId="urn:microsoft.com/office/officeart/2008/layout/RadialCluster"/>
    <dgm:cxn modelId="{C9E5300B-DBE0-49AE-8D6E-E115C4B4F852}" type="presOf" srcId="{015E8174-A9E9-480B-AA3E-B108899320E8}" destId="{BBB5FCA6-990B-4A77-82C2-5B6F2F59D7DA}" srcOrd="0" destOrd="0" presId="urn:microsoft.com/office/officeart/2008/layout/RadialCluster"/>
    <dgm:cxn modelId="{04CC5B72-58D6-43A5-B322-977B56151C03}" type="presOf" srcId="{7AD20572-43E6-4BAF-8E8C-62A54189C1A2}" destId="{04D916E5-0DE6-4DE6-9298-A5085CA0626B}" srcOrd="0" destOrd="0" presId="urn:microsoft.com/office/officeart/2008/layout/RadialCluster"/>
    <dgm:cxn modelId="{34447386-7629-47DF-B4A3-9FF276C369BC}" srcId="{58B4E450-1919-4B07-AF0F-DE5204CF7F6A}" destId="{5D32BD83-FDB0-4158-A9AC-508A56021185}" srcOrd="0" destOrd="0" parTransId="{BF43326A-2A38-4C83-8C4D-DE1CB08023D0}" sibTransId="{267C3BBB-5564-4C36-BCBE-7D9D5ED035DE}"/>
    <dgm:cxn modelId="{03272A06-9019-4DD8-965D-1397AB8B8B82}" srcId="{5D32BD83-FDB0-4158-A9AC-508A56021185}" destId="{FFDB3038-17D9-496A-B764-2F8EACC83967}" srcOrd="0" destOrd="0" parTransId="{015E8174-A9E9-480B-AA3E-B108899320E8}" sibTransId="{26F94F61-4ED6-4CEC-820F-1C1CA62397CA}"/>
    <dgm:cxn modelId="{F180B099-5E8D-4C00-956F-4AC954E35659}" srcId="{5D32BD83-FDB0-4158-A9AC-508A56021185}" destId="{753A4E48-10DF-49BA-9769-B3F5E21428D8}" srcOrd="1" destOrd="0" parTransId="{7AD20572-43E6-4BAF-8E8C-62A54189C1A2}" sibTransId="{8E990246-816F-4474-AEEE-6C756B339C9D}"/>
    <dgm:cxn modelId="{43AD27C0-903B-47A8-A7C5-764C2C2FA2D7}" type="presOf" srcId="{58B4E450-1919-4B07-AF0F-DE5204CF7F6A}" destId="{98CB9B3D-F028-4907-A757-78B64AFA18DF}" srcOrd="0" destOrd="0" presId="urn:microsoft.com/office/officeart/2008/layout/RadialCluster"/>
    <dgm:cxn modelId="{47E30279-F7AD-45EB-9E9E-1AC25CDFC4D5}" type="presParOf" srcId="{98CB9B3D-F028-4907-A757-78B64AFA18DF}" destId="{92809EBF-C482-4391-B799-7AAF46AED105}" srcOrd="0" destOrd="0" presId="urn:microsoft.com/office/officeart/2008/layout/RadialCluster"/>
    <dgm:cxn modelId="{434AB15A-0AC2-42F4-BEA9-2348DC796231}" type="presParOf" srcId="{92809EBF-C482-4391-B799-7AAF46AED105}" destId="{55E34786-84F5-44D6-A6BE-C07FF1989900}" srcOrd="0" destOrd="0" presId="urn:microsoft.com/office/officeart/2008/layout/RadialCluster"/>
    <dgm:cxn modelId="{4C1685E0-C98E-43A3-85E8-2B9D063878BF}" type="presParOf" srcId="{92809EBF-C482-4391-B799-7AAF46AED105}" destId="{BBB5FCA6-990B-4A77-82C2-5B6F2F59D7DA}" srcOrd="1" destOrd="0" presId="urn:microsoft.com/office/officeart/2008/layout/RadialCluster"/>
    <dgm:cxn modelId="{13AE90D5-BC39-490A-BD54-EB6B9907CDCE}" type="presParOf" srcId="{92809EBF-C482-4391-B799-7AAF46AED105}" destId="{D5A83E18-26EE-40E2-9B4D-A6D74EDC224D}" srcOrd="2" destOrd="0" presId="urn:microsoft.com/office/officeart/2008/layout/RadialCluster"/>
    <dgm:cxn modelId="{3DB1BA1F-BCCE-4C8B-96F7-7FD5323A926A}" type="presParOf" srcId="{92809EBF-C482-4391-B799-7AAF46AED105}" destId="{04D916E5-0DE6-4DE6-9298-A5085CA0626B}" srcOrd="3" destOrd="0" presId="urn:microsoft.com/office/officeart/2008/layout/RadialCluster"/>
    <dgm:cxn modelId="{3564FB2D-4D8C-46BB-82E6-3D3BB6F40BFB}" type="presParOf" srcId="{92809EBF-C482-4391-B799-7AAF46AED105}" destId="{90701121-01CB-4873-BE40-3739CA087B40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B4E450-1919-4B07-AF0F-DE5204CF7F6A}" type="doc">
      <dgm:prSet loTypeId="urn:microsoft.com/office/officeart/2005/8/layout/hierarchy2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B814938-55A9-4CF1-A7E6-39A44170F050}">
      <dgm:prSet custT="1"/>
      <dgm:spPr/>
      <dgm:t>
        <a:bodyPr/>
        <a:lstStyle/>
        <a:p>
          <a:pPr algn="l"/>
          <a:r>
            <a:rPr lang="ru-RU" sz="2000" b="1" dirty="0" smtClean="0"/>
            <a:t>ШАГ 1</a:t>
          </a:r>
          <a:r>
            <a:rPr lang="ru-RU" sz="2000" dirty="0" smtClean="0"/>
            <a:t>        </a:t>
          </a:r>
          <a:r>
            <a:rPr lang="ru-RU" sz="1700" dirty="0" smtClean="0"/>
            <a:t>Создание инициативной группы</a:t>
          </a:r>
          <a:endParaRPr lang="ru-RU" sz="1700" dirty="0"/>
        </a:p>
      </dgm:t>
    </dgm:pt>
    <dgm:pt modelId="{A53227CF-E55F-4406-93E8-143384F667DD}" type="sibTrans" cxnId="{39A306BC-1ADB-43C6-9591-88A8517C12F4}">
      <dgm:prSet/>
      <dgm:spPr/>
      <dgm:t>
        <a:bodyPr/>
        <a:lstStyle/>
        <a:p>
          <a:endParaRPr lang="ru-RU"/>
        </a:p>
      </dgm:t>
    </dgm:pt>
    <dgm:pt modelId="{10281E85-88B2-453F-8BB2-C69964CDAC8B}" type="parTrans" cxnId="{39A306BC-1ADB-43C6-9591-88A8517C12F4}">
      <dgm:prSet/>
      <dgm:spPr/>
      <dgm:t>
        <a:bodyPr/>
        <a:lstStyle/>
        <a:p>
          <a:endParaRPr lang="ru-RU"/>
        </a:p>
      </dgm:t>
    </dgm:pt>
    <dgm:pt modelId="{39663E79-7D83-41A9-8058-6342ED32424F}">
      <dgm:prSet custT="1"/>
      <dgm:spPr/>
      <dgm:t>
        <a:bodyPr/>
        <a:lstStyle/>
        <a:p>
          <a:pPr algn="l"/>
          <a:r>
            <a:rPr lang="ru-RU" sz="2000" b="1" dirty="0" smtClean="0"/>
            <a:t>ШАГ 2</a:t>
          </a:r>
          <a:r>
            <a:rPr lang="ru-RU" sz="2000" dirty="0" smtClean="0"/>
            <a:t>        </a:t>
          </a:r>
          <a:r>
            <a:rPr lang="ru-RU" sz="1700" dirty="0" smtClean="0"/>
            <a:t>Привлечение экспертов</a:t>
          </a:r>
          <a:endParaRPr lang="ru-RU" sz="1700" dirty="0"/>
        </a:p>
      </dgm:t>
    </dgm:pt>
    <dgm:pt modelId="{CAC86CD0-3C17-4091-86CC-C83D0EDE3D4E}" type="parTrans" cxnId="{A9C4D102-6D92-4C55-8229-20330C539185}">
      <dgm:prSet/>
      <dgm:spPr/>
      <dgm:t>
        <a:bodyPr/>
        <a:lstStyle/>
        <a:p>
          <a:endParaRPr lang="ru-RU"/>
        </a:p>
      </dgm:t>
    </dgm:pt>
    <dgm:pt modelId="{06648803-D230-407F-B2A0-359E18802342}" type="sibTrans" cxnId="{A9C4D102-6D92-4C55-8229-20330C539185}">
      <dgm:prSet/>
      <dgm:spPr/>
      <dgm:t>
        <a:bodyPr/>
        <a:lstStyle/>
        <a:p>
          <a:endParaRPr lang="ru-RU"/>
        </a:p>
      </dgm:t>
    </dgm:pt>
    <dgm:pt modelId="{C3CA73CF-A893-4979-9CDB-75756B2B44C0}">
      <dgm:prSet custT="1"/>
      <dgm:spPr/>
      <dgm:t>
        <a:bodyPr/>
        <a:lstStyle/>
        <a:p>
          <a:pPr algn="l"/>
          <a:r>
            <a:rPr lang="ru-RU" sz="2000" b="1" dirty="0" smtClean="0"/>
            <a:t>ШАГ 3</a:t>
          </a:r>
          <a:r>
            <a:rPr lang="ru-RU" sz="2000" dirty="0" smtClean="0"/>
            <a:t>        </a:t>
          </a:r>
          <a:r>
            <a:rPr lang="ru-RU" sz="1700" dirty="0" smtClean="0"/>
            <a:t>Подготовка проекта благоустройства территории</a:t>
          </a:r>
          <a:endParaRPr lang="ru-RU" sz="1700" dirty="0"/>
        </a:p>
      </dgm:t>
    </dgm:pt>
    <dgm:pt modelId="{C31E2733-7EEF-4D31-AFDC-359C05C99593}" type="parTrans" cxnId="{81861F89-8DBE-4995-8963-1E5305D63DDB}">
      <dgm:prSet/>
      <dgm:spPr/>
      <dgm:t>
        <a:bodyPr/>
        <a:lstStyle/>
        <a:p>
          <a:endParaRPr lang="ru-RU"/>
        </a:p>
      </dgm:t>
    </dgm:pt>
    <dgm:pt modelId="{FDD1489C-5FFD-42A9-9FAF-FD63F4BDD26C}" type="sibTrans" cxnId="{81861F89-8DBE-4995-8963-1E5305D63DDB}">
      <dgm:prSet/>
      <dgm:spPr/>
      <dgm:t>
        <a:bodyPr/>
        <a:lstStyle/>
        <a:p>
          <a:endParaRPr lang="ru-RU"/>
        </a:p>
      </dgm:t>
    </dgm:pt>
    <dgm:pt modelId="{3205FB31-DD56-4DA8-AE27-A69907C07D42}">
      <dgm:prSet custT="1"/>
      <dgm:spPr/>
      <dgm:t>
        <a:bodyPr/>
        <a:lstStyle/>
        <a:p>
          <a:pPr algn="l"/>
          <a:r>
            <a:rPr lang="ru-RU" sz="2000" b="1" dirty="0" smtClean="0"/>
            <a:t>ШАГ 4        </a:t>
          </a:r>
          <a:r>
            <a:rPr lang="ru-RU" sz="2000" dirty="0" smtClean="0"/>
            <a:t>Проведение общего собрания</a:t>
          </a:r>
          <a:endParaRPr lang="ru-RU" sz="1700" dirty="0"/>
        </a:p>
      </dgm:t>
    </dgm:pt>
    <dgm:pt modelId="{20670A61-A9A5-46D0-82F8-E70CB5F69A04}" type="parTrans" cxnId="{A286EF21-7D44-4F86-AA77-0D10E2E74123}">
      <dgm:prSet/>
      <dgm:spPr/>
      <dgm:t>
        <a:bodyPr/>
        <a:lstStyle/>
        <a:p>
          <a:endParaRPr lang="ru-RU"/>
        </a:p>
      </dgm:t>
    </dgm:pt>
    <dgm:pt modelId="{A5581D2F-CC55-44C8-89A3-FEC849BC86EE}" type="sibTrans" cxnId="{A286EF21-7D44-4F86-AA77-0D10E2E74123}">
      <dgm:prSet/>
      <dgm:spPr/>
      <dgm:t>
        <a:bodyPr/>
        <a:lstStyle/>
        <a:p>
          <a:endParaRPr lang="ru-RU"/>
        </a:p>
      </dgm:t>
    </dgm:pt>
    <dgm:pt modelId="{D914A0D8-450C-4052-9A6A-4B12857CE25B}">
      <dgm:prSet custT="1"/>
      <dgm:spPr/>
      <dgm:t>
        <a:bodyPr/>
        <a:lstStyle/>
        <a:p>
          <a:pPr algn="l"/>
          <a:r>
            <a:rPr lang="ru-RU" sz="2000" b="1" dirty="0" smtClean="0"/>
            <a:t>ШАГ 5</a:t>
          </a:r>
          <a:r>
            <a:rPr lang="ru-RU" sz="2000" dirty="0" smtClean="0"/>
            <a:t>        Подача заявки на благоустройство в МКУ  «  УГХ»</a:t>
          </a:r>
          <a:endParaRPr lang="ru-RU" sz="1700" dirty="0"/>
        </a:p>
      </dgm:t>
    </dgm:pt>
    <dgm:pt modelId="{B4B942FB-E5F5-4F7F-A540-7774CEAA8124}" type="parTrans" cxnId="{FF4EBC82-4F2B-42D3-A84D-77F49959FFC4}">
      <dgm:prSet/>
      <dgm:spPr/>
      <dgm:t>
        <a:bodyPr/>
        <a:lstStyle/>
        <a:p>
          <a:endParaRPr lang="ru-RU"/>
        </a:p>
      </dgm:t>
    </dgm:pt>
    <dgm:pt modelId="{D41EA444-A096-404F-A6A9-B306D9E9202D}" type="sibTrans" cxnId="{FF4EBC82-4F2B-42D3-A84D-77F49959FFC4}">
      <dgm:prSet/>
      <dgm:spPr/>
      <dgm:t>
        <a:bodyPr/>
        <a:lstStyle/>
        <a:p>
          <a:endParaRPr lang="ru-RU"/>
        </a:p>
      </dgm:t>
    </dgm:pt>
    <dgm:pt modelId="{91E14859-20BC-4D85-A1F5-000C966126ED}">
      <dgm:prSet custT="1"/>
      <dgm:spPr/>
      <dgm:t>
        <a:bodyPr/>
        <a:lstStyle/>
        <a:p>
          <a:pPr algn="l"/>
          <a:r>
            <a:rPr lang="ru-RU" sz="2000" b="1" dirty="0" smtClean="0"/>
            <a:t>ШАГ 6</a:t>
          </a:r>
          <a:r>
            <a:rPr lang="ru-RU" sz="2000" dirty="0" smtClean="0"/>
            <a:t>        </a:t>
          </a:r>
          <a:r>
            <a:rPr lang="ru-RU" sz="1700" dirty="0" smtClean="0"/>
            <a:t>Проведение конкурсных процедур и реализация проекта</a:t>
          </a:r>
          <a:endParaRPr lang="ru-RU" sz="1700" dirty="0"/>
        </a:p>
      </dgm:t>
    </dgm:pt>
    <dgm:pt modelId="{7024A253-1F2E-4D64-9EF0-3992AC69965C}" type="parTrans" cxnId="{DF326368-C995-4BDA-9CB9-7267B82FA163}">
      <dgm:prSet/>
      <dgm:spPr/>
      <dgm:t>
        <a:bodyPr/>
        <a:lstStyle/>
        <a:p>
          <a:endParaRPr lang="ru-RU"/>
        </a:p>
      </dgm:t>
    </dgm:pt>
    <dgm:pt modelId="{C4E81AEB-6FAC-4C51-B8B5-6D4201F94C9B}" type="sibTrans" cxnId="{DF326368-C995-4BDA-9CB9-7267B82FA163}">
      <dgm:prSet/>
      <dgm:spPr/>
      <dgm:t>
        <a:bodyPr/>
        <a:lstStyle/>
        <a:p>
          <a:endParaRPr lang="ru-RU"/>
        </a:p>
      </dgm:t>
    </dgm:pt>
    <dgm:pt modelId="{8131C8AF-B590-490F-A3DF-02270EE9449B}">
      <dgm:prSet custT="1"/>
      <dgm:spPr/>
      <dgm:t>
        <a:bodyPr/>
        <a:lstStyle/>
        <a:p>
          <a:pPr algn="l"/>
          <a:r>
            <a:rPr lang="ru-RU" sz="2000" b="1" dirty="0" smtClean="0"/>
            <a:t>ШАГ 7</a:t>
          </a:r>
          <a:r>
            <a:rPr lang="ru-RU" sz="2000" dirty="0" smtClean="0"/>
            <a:t>      Бережём свой двор</a:t>
          </a:r>
          <a:endParaRPr lang="ru-RU" sz="2000" dirty="0"/>
        </a:p>
      </dgm:t>
    </dgm:pt>
    <dgm:pt modelId="{5F164C65-31E9-4336-BCB1-2E8CC1CF5576}" type="parTrans" cxnId="{01659692-AB1C-46EB-AE78-517CAA08A7DC}">
      <dgm:prSet/>
      <dgm:spPr/>
      <dgm:t>
        <a:bodyPr/>
        <a:lstStyle/>
        <a:p>
          <a:endParaRPr lang="ru-RU"/>
        </a:p>
      </dgm:t>
    </dgm:pt>
    <dgm:pt modelId="{BA162A01-7DDD-482B-9289-D40AB2A946CE}" type="sibTrans" cxnId="{01659692-AB1C-46EB-AE78-517CAA08A7DC}">
      <dgm:prSet/>
      <dgm:spPr/>
      <dgm:t>
        <a:bodyPr/>
        <a:lstStyle/>
        <a:p>
          <a:endParaRPr lang="ru-RU"/>
        </a:p>
      </dgm:t>
    </dgm:pt>
    <dgm:pt modelId="{5D32BD83-FDB0-4158-A9AC-508A56021185}">
      <dgm:prSet phldrT="[Текст]" custT="1"/>
      <dgm:spPr>
        <a:solidFill>
          <a:schemeClr val="accent3">
            <a:lumMod val="75000"/>
          </a:schemeClr>
        </a:solidFill>
      </dgm:spPr>
      <dgm:t>
        <a:bodyPr vert="horz"/>
        <a:lstStyle/>
        <a:p>
          <a:r>
            <a:rPr lang="ru-RU" sz="2500" dirty="0" smtClean="0"/>
            <a:t>7 шагов к комфортной дворовой территории</a:t>
          </a:r>
          <a:endParaRPr lang="ru-RU" sz="2500" dirty="0"/>
        </a:p>
      </dgm:t>
    </dgm:pt>
    <dgm:pt modelId="{267C3BBB-5564-4C36-BCBE-7D9D5ED035DE}" type="sibTrans" cxnId="{34447386-7629-47DF-B4A3-9FF276C369BC}">
      <dgm:prSet/>
      <dgm:spPr/>
      <dgm:t>
        <a:bodyPr/>
        <a:lstStyle/>
        <a:p>
          <a:endParaRPr lang="ru-RU"/>
        </a:p>
      </dgm:t>
    </dgm:pt>
    <dgm:pt modelId="{BF43326A-2A38-4C83-8C4D-DE1CB08023D0}" type="parTrans" cxnId="{34447386-7629-47DF-B4A3-9FF276C369BC}">
      <dgm:prSet/>
      <dgm:spPr/>
      <dgm:t>
        <a:bodyPr/>
        <a:lstStyle/>
        <a:p>
          <a:endParaRPr lang="ru-RU"/>
        </a:p>
      </dgm:t>
    </dgm:pt>
    <dgm:pt modelId="{E0B61014-10F5-40DA-B3FA-87A08A97CB9C}" type="pres">
      <dgm:prSet presAssocID="{58B4E450-1919-4B07-AF0F-DE5204CF7F6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3F652C-9A3A-479A-A92D-617182E1A5E3}" type="pres">
      <dgm:prSet presAssocID="{5D32BD83-FDB0-4158-A9AC-508A56021185}" presName="root1" presStyleCnt="0"/>
      <dgm:spPr/>
    </dgm:pt>
    <dgm:pt modelId="{39681D3C-205C-4DB4-A56D-CDE961C65745}" type="pres">
      <dgm:prSet presAssocID="{5D32BD83-FDB0-4158-A9AC-508A56021185}" presName="LevelOneTextNode" presStyleLbl="node0" presStyleIdx="0" presStyleCnt="1" custScaleX="117478" custScaleY="399611" custLinFactNeighborX="-14520" custLinFactNeighborY="-4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CB3EAB-A686-474C-B1B4-E9D66944FF15}" type="pres">
      <dgm:prSet presAssocID="{5D32BD83-FDB0-4158-A9AC-508A56021185}" presName="level2hierChild" presStyleCnt="0"/>
      <dgm:spPr/>
    </dgm:pt>
    <dgm:pt modelId="{1872E34C-85DE-4758-933D-6BCBEA067688}" type="pres">
      <dgm:prSet presAssocID="{10281E85-88B2-453F-8BB2-C69964CDAC8B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1049B458-EB12-48EC-9202-0E63B9873E01}" type="pres">
      <dgm:prSet presAssocID="{10281E85-88B2-453F-8BB2-C69964CDAC8B}" presName="connTx" presStyleLbl="parChTrans1D2" presStyleIdx="0" presStyleCnt="7"/>
      <dgm:spPr/>
      <dgm:t>
        <a:bodyPr/>
        <a:lstStyle/>
        <a:p>
          <a:endParaRPr lang="ru-RU"/>
        </a:p>
      </dgm:t>
    </dgm:pt>
    <dgm:pt modelId="{3141C9C1-7E4E-4732-A03A-27F2E9687473}" type="pres">
      <dgm:prSet presAssocID="{9B814938-55A9-4CF1-A7E6-39A44170F050}" presName="root2" presStyleCnt="0"/>
      <dgm:spPr/>
    </dgm:pt>
    <dgm:pt modelId="{1D6FD278-B314-4685-A07A-6679DCE4D724}" type="pres">
      <dgm:prSet presAssocID="{9B814938-55A9-4CF1-A7E6-39A44170F050}" presName="LevelTwoTextNode" presStyleLbl="node2" presStyleIdx="0" presStyleCnt="7" custScaleX="394024" custScaleY="51894" custLinFactNeighborX="6597" custLinFactNeighborY="14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8A57AB-AD1A-44E8-A586-0502B79E4EC4}" type="pres">
      <dgm:prSet presAssocID="{9B814938-55A9-4CF1-A7E6-39A44170F050}" presName="level3hierChild" presStyleCnt="0"/>
      <dgm:spPr/>
    </dgm:pt>
    <dgm:pt modelId="{FC2969FE-7535-49E5-B586-F16F63C96202}" type="pres">
      <dgm:prSet presAssocID="{CAC86CD0-3C17-4091-86CC-C83D0EDE3D4E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BDC56FF1-B89E-4D23-8050-8D25696DBB8E}" type="pres">
      <dgm:prSet presAssocID="{CAC86CD0-3C17-4091-86CC-C83D0EDE3D4E}" presName="connTx" presStyleLbl="parChTrans1D2" presStyleIdx="1" presStyleCnt="7"/>
      <dgm:spPr/>
      <dgm:t>
        <a:bodyPr/>
        <a:lstStyle/>
        <a:p>
          <a:endParaRPr lang="ru-RU"/>
        </a:p>
      </dgm:t>
    </dgm:pt>
    <dgm:pt modelId="{526AFD75-A5DF-432B-948A-9C3F0A576371}" type="pres">
      <dgm:prSet presAssocID="{39663E79-7D83-41A9-8058-6342ED32424F}" presName="root2" presStyleCnt="0"/>
      <dgm:spPr/>
    </dgm:pt>
    <dgm:pt modelId="{BAFDE116-AEB6-4EF6-885D-F3E6AD1D5567}" type="pres">
      <dgm:prSet presAssocID="{39663E79-7D83-41A9-8058-6342ED32424F}" presName="LevelTwoTextNode" presStyleLbl="node2" presStyleIdx="1" presStyleCnt="7" custScaleX="394024" custScaleY="51894" custLinFactNeighborX="6527" custLinFactNeighborY="-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8A33FA-5BE1-4D7F-BC5B-220D72910EE8}" type="pres">
      <dgm:prSet presAssocID="{39663E79-7D83-41A9-8058-6342ED32424F}" presName="level3hierChild" presStyleCnt="0"/>
      <dgm:spPr/>
    </dgm:pt>
    <dgm:pt modelId="{88DDB3BB-AD3C-40B3-917D-9792E8E85592}" type="pres">
      <dgm:prSet presAssocID="{C31E2733-7EEF-4D31-AFDC-359C05C99593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02D57871-07FE-4727-B95C-DE651804D808}" type="pres">
      <dgm:prSet presAssocID="{C31E2733-7EEF-4D31-AFDC-359C05C99593}" presName="connTx" presStyleLbl="parChTrans1D2" presStyleIdx="2" presStyleCnt="7"/>
      <dgm:spPr/>
      <dgm:t>
        <a:bodyPr/>
        <a:lstStyle/>
        <a:p>
          <a:endParaRPr lang="ru-RU"/>
        </a:p>
      </dgm:t>
    </dgm:pt>
    <dgm:pt modelId="{59CCA5B0-D47C-4519-8920-4EC210D18F84}" type="pres">
      <dgm:prSet presAssocID="{C3CA73CF-A893-4979-9CDB-75756B2B44C0}" presName="root2" presStyleCnt="0"/>
      <dgm:spPr/>
    </dgm:pt>
    <dgm:pt modelId="{0400A1FA-9450-4D03-901C-593A8324EE42}" type="pres">
      <dgm:prSet presAssocID="{C3CA73CF-A893-4979-9CDB-75756B2B44C0}" presName="LevelTwoTextNode" presStyleLbl="node2" presStyleIdx="2" presStyleCnt="7" custScaleX="394024" custScaleY="51894" custLinFactNeighborX="8000" custLinFactNeighborY="-63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27F8EA-4FC0-4C85-AF04-4EF98931E600}" type="pres">
      <dgm:prSet presAssocID="{C3CA73CF-A893-4979-9CDB-75756B2B44C0}" presName="level3hierChild" presStyleCnt="0"/>
      <dgm:spPr/>
    </dgm:pt>
    <dgm:pt modelId="{64CEBFA7-A578-44B1-B997-5554E8A4AED4}" type="pres">
      <dgm:prSet presAssocID="{20670A61-A9A5-46D0-82F8-E70CB5F69A04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7AB3B2C0-D156-4B99-B712-EE232F0840A8}" type="pres">
      <dgm:prSet presAssocID="{20670A61-A9A5-46D0-82F8-E70CB5F69A04}" presName="connTx" presStyleLbl="parChTrans1D2" presStyleIdx="3" presStyleCnt="7"/>
      <dgm:spPr/>
      <dgm:t>
        <a:bodyPr/>
        <a:lstStyle/>
        <a:p>
          <a:endParaRPr lang="ru-RU"/>
        </a:p>
      </dgm:t>
    </dgm:pt>
    <dgm:pt modelId="{B5BAA9A6-7ED5-4183-8D27-434EFB478C2B}" type="pres">
      <dgm:prSet presAssocID="{3205FB31-DD56-4DA8-AE27-A69907C07D42}" presName="root2" presStyleCnt="0"/>
      <dgm:spPr/>
    </dgm:pt>
    <dgm:pt modelId="{BB5039E8-2186-4DC1-9F36-6B3EB2F770FB}" type="pres">
      <dgm:prSet presAssocID="{3205FB31-DD56-4DA8-AE27-A69907C07D42}" presName="LevelTwoTextNode" presStyleLbl="node2" presStyleIdx="3" presStyleCnt="7" custScaleX="394024" custScaleY="51894" custLinFactNeighborX="10712" custLinFactNeighborY="-53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6D13E9-7EE6-4468-83FA-88409864EF95}" type="pres">
      <dgm:prSet presAssocID="{3205FB31-DD56-4DA8-AE27-A69907C07D42}" presName="level3hierChild" presStyleCnt="0"/>
      <dgm:spPr/>
    </dgm:pt>
    <dgm:pt modelId="{9B337424-ABFA-4081-B225-C6BEAF01C1D5}" type="pres">
      <dgm:prSet presAssocID="{B4B942FB-E5F5-4F7F-A540-7774CEAA8124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370E25F3-25E8-43A8-BE93-B70F598023BE}" type="pres">
      <dgm:prSet presAssocID="{B4B942FB-E5F5-4F7F-A540-7774CEAA8124}" presName="connTx" presStyleLbl="parChTrans1D2" presStyleIdx="4" presStyleCnt="7"/>
      <dgm:spPr/>
      <dgm:t>
        <a:bodyPr/>
        <a:lstStyle/>
        <a:p>
          <a:endParaRPr lang="ru-RU"/>
        </a:p>
      </dgm:t>
    </dgm:pt>
    <dgm:pt modelId="{E6BF378D-41A5-48FE-9A1D-C18BF7B275FD}" type="pres">
      <dgm:prSet presAssocID="{D914A0D8-450C-4052-9A6A-4B12857CE25B}" presName="root2" presStyleCnt="0"/>
      <dgm:spPr/>
    </dgm:pt>
    <dgm:pt modelId="{08686F70-CA07-4C6A-90D0-BDC9F457322D}" type="pres">
      <dgm:prSet presAssocID="{D914A0D8-450C-4052-9A6A-4B12857CE25B}" presName="LevelTwoTextNode" presStyleLbl="node2" presStyleIdx="4" presStyleCnt="7" custScaleX="394024" custScaleY="51894" custLinFactNeighborX="-20" custLinFactNeighborY="-1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4B4AA3-066E-422D-85FC-7CF119D324B3}" type="pres">
      <dgm:prSet presAssocID="{D914A0D8-450C-4052-9A6A-4B12857CE25B}" presName="level3hierChild" presStyleCnt="0"/>
      <dgm:spPr/>
    </dgm:pt>
    <dgm:pt modelId="{4AA6B7B1-A84B-468D-91DE-E34B66449848}" type="pres">
      <dgm:prSet presAssocID="{7024A253-1F2E-4D64-9EF0-3992AC69965C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2EB7DC72-85A4-4BCE-BA7E-CDCD2238CE25}" type="pres">
      <dgm:prSet presAssocID="{7024A253-1F2E-4D64-9EF0-3992AC69965C}" presName="connTx" presStyleLbl="parChTrans1D2" presStyleIdx="5" presStyleCnt="7"/>
      <dgm:spPr/>
      <dgm:t>
        <a:bodyPr/>
        <a:lstStyle/>
        <a:p>
          <a:endParaRPr lang="ru-RU"/>
        </a:p>
      </dgm:t>
    </dgm:pt>
    <dgm:pt modelId="{0C5E6D0A-1C4F-4B70-AED8-096D4043BC3E}" type="pres">
      <dgm:prSet presAssocID="{91E14859-20BC-4D85-A1F5-000C966126ED}" presName="root2" presStyleCnt="0"/>
      <dgm:spPr/>
    </dgm:pt>
    <dgm:pt modelId="{69A6981B-1B05-48E3-96B8-ED86DA71B9EF}" type="pres">
      <dgm:prSet presAssocID="{91E14859-20BC-4D85-A1F5-000C966126ED}" presName="LevelTwoTextNode" presStyleLbl="node2" presStyleIdx="5" presStyleCnt="7" custScaleX="394024" custScaleY="51894" custLinFactNeighborX="-1366" custLinFactNeighborY="-9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C3293F-BDEB-4445-B33C-4F74B9E7B588}" type="pres">
      <dgm:prSet presAssocID="{91E14859-20BC-4D85-A1F5-000C966126ED}" presName="level3hierChild" presStyleCnt="0"/>
      <dgm:spPr/>
    </dgm:pt>
    <dgm:pt modelId="{8880A0E6-1CC1-4D2C-BB31-2E80AEA8D64A}" type="pres">
      <dgm:prSet presAssocID="{5F164C65-31E9-4336-BCB1-2E8CC1CF5576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D7658503-869B-48A9-A216-046FF862EDAF}" type="pres">
      <dgm:prSet presAssocID="{5F164C65-31E9-4336-BCB1-2E8CC1CF5576}" presName="connTx" presStyleLbl="parChTrans1D2" presStyleIdx="6" presStyleCnt="7"/>
      <dgm:spPr/>
      <dgm:t>
        <a:bodyPr/>
        <a:lstStyle/>
        <a:p>
          <a:endParaRPr lang="ru-RU"/>
        </a:p>
      </dgm:t>
    </dgm:pt>
    <dgm:pt modelId="{29AEB579-8607-4AF9-97EF-10F4ABBD32B5}" type="pres">
      <dgm:prSet presAssocID="{8131C8AF-B590-490F-A3DF-02270EE9449B}" presName="root2" presStyleCnt="0"/>
      <dgm:spPr/>
    </dgm:pt>
    <dgm:pt modelId="{A61C0684-3153-4084-8B2A-D22388A22BA9}" type="pres">
      <dgm:prSet presAssocID="{8131C8AF-B590-490F-A3DF-02270EE9449B}" presName="LevelTwoTextNode" presStyleLbl="node2" presStyleIdx="6" presStyleCnt="7" custScaleX="394024" custScaleY="51894" custLinFactNeighborX="8430" custLinFactNeighborY="-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C42C81-EB1E-4123-BB8B-00B954E604AA}" type="pres">
      <dgm:prSet presAssocID="{8131C8AF-B590-490F-A3DF-02270EE9449B}" presName="level3hierChild" presStyleCnt="0"/>
      <dgm:spPr/>
    </dgm:pt>
  </dgm:ptLst>
  <dgm:cxnLst>
    <dgm:cxn modelId="{A72C3455-9EEB-4D1D-B594-7BD7F5366530}" type="presOf" srcId="{B4B942FB-E5F5-4F7F-A540-7774CEAA8124}" destId="{370E25F3-25E8-43A8-BE93-B70F598023BE}" srcOrd="1" destOrd="0" presId="urn:microsoft.com/office/officeart/2005/8/layout/hierarchy2"/>
    <dgm:cxn modelId="{DF326368-C995-4BDA-9CB9-7267B82FA163}" srcId="{5D32BD83-FDB0-4158-A9AC-508A56021185}" destId="{91E14859-20BC-4D85-A1F5-000C966126ED}" srcOrd="5" destOrd="0" parTransId="{7024A253-1F2E-4D64-9EF0-3992AC69965C}" sibTransId="{C4E81AEB-6FAC-4C51-B8B5-6D4201F94C9B}"/>
    <dgm:cxn modelId="{FF4EBC82-4F2B-42D3-A84D-77F49959FFC4}" srcId="{5D32BD83-FDB0-4158-A9AC-508A56021185}" destId="{D914A0D8-450C-4052-9A6A-4B12857CE25B}" srcOrd="4" destOrd="0" parTransId="{B4B942FB-E5F5-4F7F-A540-7774CEAA8124}" sibTransId="{D41EA444-A096-404F-A6A9-B306D9E9202D}"/>
    <dgm:cxn modelId="{12E8F516-BF2F-440F-AFE0-05EA84EA74A2}" type="presOf" srcId="{9B814938-55A9-4CF1-A7E6-39A44170F050}" destId="{1D6FD278-B314-4685-A07A-6679DCE4D724}" srcOrd="0" destOrd="0" presId="urn:microsoft.com/office/officeart/2005/8/layout/hierarchy2"/>
    <dgm:cxn modelId="{D47411CD-B684-4CBE-BFC5-268EC35B2E68}" type="presOf" srcId="{8131C8AF-B590-490F-A3DF-02270EE9449B}" destId="{A61C0684-3153-4084-8B2A-D22388A22BA9}" srcOrd="0" destOrd="0" presId="urn:microsoft.com/office/officeart/2005/8/layout/hierarchy2"/>
    <dgm:cxn modelId="{85AF1BCD-5392-4B61-ADCC-F736F92682B1}" type="presOf" srcId="{5F164C65-31E9-4336-BCB1-2E8CC1CF5576}" destId="{D7658503-869B-48A9-A216-046FF862EDAF}" srcOrd="1" destOrd="0" presId="urn:microsoft.com/office/officeart/2005/8/layout/hierarchy2"/>
    <dgm:cxn modelId="{8FC97E3F-702E-453F-BB14-C222FFAFE8AC}" type="presOf" srcId="{C31E2733-7EEF-4D31-AFDC-359C05C99593}" destId="{88DDB3BB-AD3C-40B3-917D-9792E8E85592}" srcOrd="0" destOrd="0" presId="urn:microsoft.com/office/officeart/2005/8/layout/hierarchy2"/>
    <dgm:cxn modelId="{702745B7-C38D-48A3-88BA-77851084D9A3}" type="presOf" srcId="{D914A0D8-450C-4052-9A6A-4B12857CE25B}" destId="{08686F70-CA07-4C6A-90D0-BDC9F457322D}" srcOrd="0" destOrd="0" presId="urn:microsoft.com/office/officeart/2005/8/layout/hierarchy2"/>
    <dgm:cxn modelId="{01659692-AB1C-46EB-AE78-517CAA08A7DC}" srcId="{5D32BD83-FDB0-4158-A9AC-508A56021185}" destId="{8131C8AF-B590-490F-A3DF-02270EE9449B}" srcOrd="6" destOrd="0" parTransId="{5F164C65-31E9-4336-BCB1-2E8CC1CF5576}" sibTransId="{BA162A01-7DDD-482B-9289-D40AB2A946CE}"/>
    <dgm:cxn modelId="{558829A1-0F31-4585-BC68-37F871DB258C}" type="presOf" srcId="{10281E85-88B2-453F-8BB2-C69964CDAC8B}" destId="{1049B458-EB12-48EC-9202-0E63B9873E01}" srcOrd="1" destOrd="0" presId="urn:microsoft.com/office/officeart/2005/8/layout/hierarchy2"/>
    <dgm:cxn modelId="{A30A6A56-DA79-4595-B9ED-4399E584AD0F}" type="presOf" srcId="{5F164C65-31E9-4336-BCB1-2E8CC1CF5576}" destId="{8880A0E6-1CC1-4D2C-BB31-2E80AEA8D64A}" srcOrd="0" destOrd="0" presId="urn:microsoft.com/office/officeart/2005/8/layout/hierarchy2"/>
    <dgm:cxn modelId="{27DEA649-0CDE-4306-9307-E2AFA03EB921}" type="presOf" srcId="{CAC86CD0-3C17-4091-86CC-C83D0EDE3D4E}" destId="{FC2969FE-7535-49E5-B586-F16F63C96202}" srcOrd="0" destOrd="0" presId="urn:microsoft.com/office/officeart/2005/8/layout/hierarchy2"/>
    <dgm:cxn modelId="{BD6AC55B-76DA-441C-9905-EAE6A36043C0}" type="presOf" srcId="{20670A61-A9A5-46D0-82F8-E70CB5F69A04}" destId="{7AB3B2C0-D156-4B99-B712-EE232F0840A8}" srcOrd="1" destOrd="0" presId="urn:microsoft.com/office/officeart/2005/8/layout/hierarchy2"/>
    <dgm:cxn modelId="{47E3B0C1-1A3E-4278-9B04-A8C582F8E42C}" type="presOf" srcId="{B4B942FB-E5F5-4F7F-A540-7774CEAA8124}" destId="{9B337424-ABFA-4081-B225-C6BEAF01C1D5}" srcOrd="0" destOrd="0" presId="urn:microsoft.com/office/officeart/2005/8/layout/hierarchy2"/>
    <dgm:cxn modelId="{A286EF21-7D44-4F86-AA77-0D10E2E74123}" srcId="{5D32BD83-FDB0-4158-A9AC-508A56021185}" destId="{3205FB31-DD56-4DA8-AE27-A69907C07D42}" srcOrd="3" destOrd="0" parTransId="{20670A61-A9A5-46D0-82F8-E70CB5F69A04}" sibTransId="{A5581D2F-CC55-44C8-89A3-FEC849BC86EE}"/>
    <dgm:cxn modelId="{8CDE7765-4716-43D2-9459-D05BC9077E4C}" type="presOf" srcId="{3205FB31-DD56-4DA8-AE27-A69907C07D42}" destId="{BB5039E8-2186-4DC1-9F36-6B3EB2F770FB}" srcOrd="0" destOrd="0" presId="urn:microsoft.com/office/officeart/2005/8/layout/hierarchy2"/>
    <dgm:cxn modelId="{39A306BC-1ADB-43C6-9591-88A8517C12F4}" srcId="{5D32BD83-FDB0-4158-A9AC-508A56021185}" destId="{9B814938-55A9-4CF1-A7E6-39A44170F050}" srcOrd="0" destOrd="0" parTransId="{10281E85-88B2-453F-8BB2-C69964CDAC8B}" sibTransId="{A53227CF-E55F-4406-93E8-143384F667DD}"/>
    <dgm:cxn modelId="{3874D788-4978-4EC9-8064-640A7D37D8A5}" type="presOf" srcId="{C31E2733-7EEF-4D31-AFDC-359C05C99593}" destId="{02D57871-07FE-4727-B95C-DE651804D808}" srcOrd="1" destOrd="0" presId="urn:microsoft.com/office/officeart/2005/8/layout/hierarchy2"/>
    <dgm:cxn modelId="{6CFC6C15-FB12-46A7-86FF-FA291BCC0004}" type="presOf" srcId="{7024A253-1F2E-4D64-9EF0-3992AC69965C}" destId="{4AA6B7B1-A84B-468D-91DE-E34B66449848}" srcOrd="0" destOrd="0" presId="urn:microsoft.com/office/officeart/2005/8/layout/hierarchy2"/>
    <dgm:cxn modelId="{81861F89-8DBE-4995-8963-1E5305D63DDB}" srcId="{5D32BD83-FDB0-4158-A9AC-508A56021185}" destId="{C3CA73CF-A893-4979-9CDB-75756B2B44C0}" srcOrd="2" destOrd="0" parTransId="{C31E2733-7EEF-4D31-AFDC-359C05C99593}" sibTransId="{FDD1489C-5FFD-42A9-9FAF-FD63F4BDD26C}"/>
    <dgm:cxn modelId="{FB63AC1E-E75B-43A7-BE7A-BFA680B8F8A5}" type="presOf" srcId="{39663E79-7D83-41A9-8058-6342ED32424F}" destId="{BAFDE116-AEB6-4EF6-885D-F3E6AD1D5567}" srcOrd="0" destOrd="0" presId="urn:microsoft.com/office/officeart/2005/8/layout/hierarchy2"/>
    <dgm:cxn modelId="{3F6BDD8D-0C56-4982-8A26-1F432232FC30}" type="presOf" srcId="{5D32BD83-FDB0-4158-A9AC-508A56021185}" destId="{39681D3C-205C-4DB4-A56D-CDE961C65745}" srcOrd="0" destOrd="0" presId="urn:microsoft.com/office/officeart/2005/8/layout/hierarchy2"/>
    <dgm:cxn modelId="{61821BBB-11DB-4366-A18C-833EB4E46775}" type="presOf" srcId="{C3CA73CF-A893-4979-9CDB-75756B2B44C0}" destId="{0400A1FA-9450-4D03-901C-593A8324EE42}" srcOrd="0" destOrd="0" presId="urn:microsoft.com/office/officeart/2005/8/layout/hierarchy2"/>
    <dgm:cxn modelId="{F0C13449-9EE0-4AA2-8BE8-EC5AA313AD0F}" type="presOf" srcId="{10281E85-88B2-453F-8BB2-C69964CDAC8B}" destId="{1872E34C-85DE-4758-933D-6BCBEA067688}" srcOrd="0" destOrd="0" presId="urn:microsoft.com/office/officeart/2005/8/layout/hierarchy2"/>
    <dgm:cxn modelId="{BF2EB371-0CD0-4236-AB21-FA2B967B255A}" type="presOf" srcId="{58B4E450-1919-4B07-AF0F-DE5204CF7F6A}" destId="{E0B61014-10F5-40DA-B3FA-87A08A97CB9C}" srcOrd="0" destOrd="0" presId="urn:microsoft.com/office/officeart/2005/8/layout/hierarchy2"/>
    <dgm:cxn modelId="{34447386-7629-47DF-B4A3-9FF276C369BC}" srcId="{58B4E450-1919-4B07-AF0F-DE5204CF7F6A}" destId="{5D32BD83-FDB0-4158-A9AC-508A56021185}" srcOrd="0" destOrd="0" parTransId="{BF43326A-2A38-4C83-8C4D-DE1CB08023D0}" sibTransId="{267C3BBB-5564-4C36-BCBE-7D9D5ED035DE}"/>
    <dgm:cxn modelId="{1529F607-1E51-451C-9760-D0C39E6E02F0}" type="presOf" srcId="{7024A253-1F2E-4D64-9EF0-3992AC69965C}" destId="{2EB7DC72-85A4-4BCE-BA7E-CDCD2238CE25}" srcOrd="1" destOrd="0" presId="urn:microsoft.com/office/officeart/2005/8/layout/hierarchy2"/>
    <dgm:cxn modelId="{658165F1-7885-471E-A532-1F29044FE764}" type="presOf" srcId="{91E14859-20BC-4D85-A1F5-000C966126ED}" destId="{69A6981B-1B05-48E3-96B8-ED86DA71B9EF}" srcOrd="0" destOrd="0" presId="urn:microsoft.com/office/officeart/2005/8/layout/hierarchy2"/>
    <dgm:cxn modelId="{03E8CF7B-A88D-43C0-82D7-5536A0BF07FA}" type="presOf" srcId="{20670A61-A9A5-46D0-82F8-E70CB5F69A04}" destId="{64CEBFA7-A578-44B1-B997-5554E8A4AED4}" srcOrd="0" destOrd="0" presId="urn:microsoft.com/office/officeart/2005/8/layout/hierarchy2"/>
    <dgm:cxn modelId="{BC9DFE8D-607A-4E47-8F1A-B7F6F85453F9}" type="presOf" srcId="{CAC86CD0-3C17-4091-86CC-C83D0EDE3D4E}" destId="{BDC56FF1-B89E-4D23-8050-8D25696DBB8E}" srcOrd="1" destOrd="0" presId="urn:microsoft.com/office/officeart/2005/8/layout/hierarchy2"/>
    <dgm:cxn modelId="{A9C4D102-6D92-4C55-8229-20330C539185}" srcId="{5D32BD83-FDB0-4158-A9AC-508A56021185}" destId="{39663E79-7D83-41A9-8058-6342ED32424F}" srcOrd="1" destOrd="0" parTransId="{CAC86CD0-3C17-4091-86CC-C83D0EDE3D4E}" sibTransId="{06648803-D230-407F-B2A0-359E18802342}"/>
    <dgm:cxn modelId="{7DA868BD-2FD0-46FE-8140-04CB06A38A8F}" type="presParOf" srcId="{E0B61014-10F5-40DA-B3FA-87A08A97CB9C}" destId="{E03F652C-9A3A-479A-A92D-617182E1A5E3}" srcOrd="0" destOrd="0" presId="urn:microsoft.com/office/officeart/2005/8/layout/hierarchy2"/>
    <dgm:cxn modelId="{7457FB2D-2E4B-4CF7-B4DF-87BCFBDD7D91}" type="presParOf" srcId="{E03F652C-9A3A-479A-A92D-617182E1A5E3}" destId="{39681D3C-205C-4DB4-A56D-CDE961C65745}" srcOrd="0" destOrd="0" presId="urn:microsoft.com/office/officeart/2005/8/layout/hierarchy2"/>
    <dgm:cxn modelId="{D018E9DD-A873-4695-BBB9-C5D4CC1088DB}" type="presParOf" srcId="{E03F652C-9A3A-479A-A92D-617182E1A5E3}" destId="{A7CB3EAB-A686-474C-B1B4-E9D66944FF15}" srcOrd="1" destOrd="0" presId="urn:microsoft.com/office/officeart/2005/8/layout/hierarchy2"/>
    <dgm:cxn modelId="{63C56B82-71EF-44C3-B157-56543ACCC433}" type="presParOf" srcId="{A7CB3EAB-A686-474C-B1B4-E9D66944FF15}" destId="{1872E34C-85DE-4758-933D-6BCBEA067688}" srcOrd="0" destOrd="0" presId="urn:microsoft.com/office/officeart/2005/8/layout/hierarchy2"/>
    <dgm:cxn modelId="{811D483F-9D57-477E-B869-DC810E0EDFA9}" type="presParOf" srcId="{1872E34C-85DE-4758-933D-6BCBEA067688}" destId="{1049B458-EB12-48EC-9202-0E63B9873E01}" srcOrd="0" destOrd="0" presId="urn:microsoft.com/office/officeart/2005/8/layout/hierarchy2"/>
    <dgm:cxn modelId="{5C34C6FD-34B3-48C4-ACC8-D0AA9433604D}" type="presParOf" srcId="{A7CB3EAB-A686-474C-B1B4-E9D66944FF15}" destId="{3141C9C1-7E4E-4732-A03A-27F2E9687473}" srcOrd="1" destOrd="0" presId="urn:microsoft.com/office/officeart/2005/8/layout/hierarchy2"/>
    <dgm:cxn modelId="{59CD8E12-7F82-4E00-BED2-1E3A67B3B104}" type="presParOf" srcId="{3141C9C1-7E4E-4732-A03A-27F2E9687473}" destId="{1D6FD278-B314-4685-A07A-6679DCE4D724}" srcOrd="0" destOrd="0" presId="urn:microsoft.com/office/officeart/2005/8/layout/hierarchy2"/>
    <dgm:cxn modelId="{CF9E521A-601F-4DAE-8C72-9446078F902B}" type="presParOf" srcId="{3141C9C1-7E4E-4732-A03A-27F2E9687473}" destId="{7E8A57AB-AD1A-44E8-A586-0502B79E4EC4}" srcOrd="1" destOrd="0" presId="urn:microsoft.com/office/officeart/2005/8/layout/hierarchy2"/>
    <dgm:cxn modelId="{2FEE457B-1D84-4A1F-82B4-A562691F2933}" type="presParOf" srcId="{A7CB3EAB-A686-474C-B1B4-E9D66944FF15}" destId="{FC2969FE-7535-49E5-B586-F16F63C96202}" srcOrd="2" destOrd="0" presId="urn:microsoft.com/office/officeart/2005/8/layout/hierarchy2"/>
    <dgm:cxn modelId="{93C971CF-D983-48BF-A35D-425A6FC40DD5}" type="presParOf" srcId="{FC2969FE-7535-49E5-B586-F16F63C96202}" destId="{BDC56FF1-B89E-4D23-8050-8D25696DBB8E}" srcOrd="0" destOrd="0" presId="urn:microsoft.com/office/officeart/2005/8/layout/hierarchy2"/>
    <dgm:cxn modelId="{D35C8DD9-1BE8-46A3-A0E9-3FD88718A38F}" type="presParOf" srcId="{A7CB3EAB-A686-474C-B1B4-E9D66944FF15}" destId="{526AFD75-A5DF-432B-948A-9C3F0A576371}" srcOrd="3" destOrd="0" presId="urn:microsoft.com/office/officeart/2005/8/layout/hierarchy2"/>
    <dgm:cxn modelId="{A0D2EDEF-9EC4-41EC-8DE6-DE73220AAAE4}" type="presParOf" srcId="{526AFD75-A5DF-432B-948A-9C3F0A576371}" destId="{BAFDE116-AEB6-4EF6-885D-F3E6AD1D5567}" srcOrd="0" destOrd="0" presId="urn:microsoft.com/office/officeart/2005/8/layout/hierarchy2"/>
    <dgm:cxn modelId="{F623F740-4676-49AB-87D9-D639B8EE9F5B}" type="presParOf" srcId="{526AFD75-A5DF-432B-948A-9C3F0A576371}" destId="{CA8A33FA-5BE1-4D7F-BC5B-220D72910EE8}" srcOrd="1" destOrd="0" presId="urn:microsoft.com/office/officeart/2005/8/layout/hierarchy2"/>
    <dgm:cxn modelId="{9F2C52A5-F6FE-4B0F-82A6-4458DF787FC6}" type="presParOf" srcId="{A7CB3EAB-A686-474C-B1B4-E9D66944FF15}" destId="{88DDB3BB-AD3C-40B3-917D-9792E8E85592}" srcOrd="4" destOrd="0" presId="urn:microsoft.com/office/officeart/2005/8/layout/hierarchy2"/>
    <dgm:cxn modelId="{9170E485-BCE6-48CA-943C-0F16E5FDCA04}" type="presParOf" srcId="{88DDB3BB-AD3C-40B3-917D-9792E8E85592}" destId="{02D57871-07FE-4727-B95C-DE651804D808}" srcOrd="0" destOrd="0" presId="urn:microsoft.com/office/officeart/2005/8/layout/hierarchy2"/>
    <dgm:cxn modelId="{8C7680DB-4502-4B77-9215-3BE923B69097}" type="presParOf" srcId="{A7CB3EAB-A686-474C-B1B4-E9D66944FF15}" destId="{59CCA5B0-D47C-4519-8920-4EC210D18F84}" srcOrd="5" destOrd="0" presId="urn:microsoft.com/office/officeart/2005/8/layout/hierarchy2"/>
    <dgm:cxn modelId="{05182761-F9FB-49FA-A3A9-1EB3EF522559}" type="presParOf" srcId="{59CCA5B0-D47C-4519-8920-4EC210D18F84}" destId="{0400A1FA-9450-4D03-901C-593A8324EE42}" srcOrd="0" destOrd="0" presId="urn:microsoft.com/office/officeart/2005/8/layout/hierarchy2"/>
    <dgm:cxn modelId="{F757D720-34B9-414B-8085-3C98D1D7BFF5}" type="presParOf" srcId="{59CCA5B0-D47C-4519-8920-4EC210D18F84}" destId="{B027F8EA-4FC0-4C85-AF04-4EF98931E600}" srcOrd="1" destOrd="0" presId="urn:microsoft.com/office/officeart/2005/8/layout/hierarchy2"/>
    <dgm:cxn modelId="{BCF7F227-0250-4C75-8566-88AFCD6280B5}" type="presParOf" srcId="{A7CB3EAB-A686-474C-B1B4-E9D66944FF15}" destId="{64CEBFA7-A578-44B1-B997-5554E8A4AED4}" srcOrd="6" destOrd="0" presId="urn:microsoft.com/office/officeart/2005/8/layout/hierarchy2"/>
    <dgm:cxn modelId="{4D1886A1-F4B1-49E3-BA01-B6193086FEA5}" type="presParOf" srcId="{64CEBFA7-A578-44B1-B997-5554E8A4AED4}" destId="{7AB3B2C0-D156-4B99-B712-EE232F0840A8}" srcOrd="0" destOrd="0" presId="urn:microsoft.com/office/officeart/2005/8/layout/hierarchy2"/>
    <dgm:cxn modelId="{D78CD9D5-D9FE-4617-953C-F626674BB15E}" type="presParOf" srcId="{A7CB3EAB-A686-474C-B1B4-E9D66944FF15}" destId="{B5BAA9A6-7ED5-4183-8D27-434EFB478C2B}" srcOrd="7" destOrd="0" presId="urn:microsoft.com/office/officeart/2005/8/layout/hierarchy2"/>
    <dgm:cxn modelId="{E32D7F7A-304E-4471-9901-78BF0CA223B8}" type="presParOf" srcId="{B5BAA9A6-7ED5-4183-8D27-434EFB478C2B}" destId="{BB5039E8-2186-4DC1-9F36-6B3EB2F770FB}" srcOrd="0" destOrd="0" presId="urn:microsoft.com/office/officeart/2005/8/layout/hierarchy2"/>
    <dgm:cxn modelId="{9B526BEF-BEA2-4D38-A389-BCB24C5A2D28}" type="presParOf" srcId="{B5BAA9A6-7ED5-4183-8D27-434EFB478C2B}" destId="{826D13E9-7EE6-4468-83FA-88409864EF95}" srcOrd="1" destOrd="0" presId="urn:microsoft.com/office/officeart/2005/8/layout/hierarchy2"/>
    <dgm:cxn modelId="{5E54623F-64D9-4CC8-A604-A498253F90A7}" type="presParOf" srcId="{A7CB3EAB-A686-474C-B1B4-E9D66944FF15}" destId="{9B337424-ABFA-4081-B225-C6BEAF01C1D5}" srcOrd="8" destOrd="0" presId="urn:microsoft.com/office/officeart/2005/8/layout/hierarchy2"/>
    <dgm:cxn modelId="{FF7B57E6-9EDA-4855-8413-932E92A6D81A}" type="presParOf" srcId="{9B337424-ABFA-4081-B225-C6BEAF01C1D5}" destId="{370E25F3-25E8-43A8-BE93-B70F598023BE}" srcOrd="0" destOrd="0" presId="urn:microsoft.com/office/officeart/2005/8/layout/hierarchy2"/>
    <dgm:cxn modelId="{55B697E2-E518-4BCC-8C55-32A8708F6864}" type="presParOf" srcId="{A7CB3EAB-A686-474C-B1B4-E9D66944FF15}" destId="{E6BF378D-41A5-48FE-9A1D-C18BF7B275FD}" srcOrd="9" destOrd="0" presId="urn:microsoft.com/office/officeart/2005/8/layout/hierarchy2"/>
    <dgm:cxn modelId="{DA5073E0-87E2-41D3-8CA2-6C01DC41F64F}" type="presParOf" srcId="{E6BF378D-41A5-48FE-9A1D-C18BF7B275FD}" destId="{08686F70-CA07-4C6A-90D0-BDC9F457322D}" srcOrd="0" destOrd="0" presId="urn:microsoft.com/office/officeart/2005/8/layout/hierarchy2"/>
    <dgm:cxn modelId="{8F32D1FF-8007-44D4-9540-51941EF02057}" type="presParOf" srcId="{E6BF378D-41A5-48FE-9A1D-C18BF7B275FD}" destId="{D94B4AA3-066E-422D-85FC-7CF119D324B3}" srcOrd="1" destOrd="0" presId="urn:microsoft.com/office/officeart/2005/8/layout/hierarchy2"/>
    <dgm:cxn modelId="{6C0B1312-7FD0-4A7A-8FAF-B13B1CCDBE64}" type="presParOf" srcId="{A7CB3EAB-A686-474C-B1B4-E9D66944FF15}" destId="{4AA6B7B1-A84B-468D-91DE-E34B66449848}" srcOrd="10" destOrd="0" presId="urn:microsoft.com/office/officeart/2005/8/layout/hierarchy2"/>
    <dgm:cxn modelId="{B9D5BD63-D99B-4A31-B4ED-56DE192CAF2C}" type="presParOf" srcId="{4AA6B7B1-A84B-468D-91DE-E34B66449848}" destId="{2EB7DC72-85A4-4BCE-BA7E-CDCD2238CE25}" srcOrd="0" destOrd="0" presId="urn:microsoft.com/office/officeart/2005/8/layout/hierarchy2"/>
    <dgm:cxn modelId="{63056AE5-A1E1-4D7B-A26B-51E3A103F6AE}" type="presParOf" srcId="{A7CB3EAB-A686-474C-B1B4-E9D66944FF15}" destId="{0C5E6D0A-1C4F-4B70-AED8-096D4043BC3E}" srcOrd="11" destOrd="0" presId="urn:microsoft.com/office/officeart/2005/8/layout/hierarchy2"/>
    <dgm:cxn modelId="{79438E60-72A9-4D6D-8A4F-C62BB8F99CC2}" type="presParOf" srcId="{0C5E6D0A-1C4F-4B70-AED8-096D4043BC3E}" destId="{69A6981B-1B05-48E3-96B8-ED86DA71B9EF}" srcOrd="0" destOrd="0" presId="urn:microsoft.com/office/officeart/2005/8/layout/hierarchy2"/>
    <dgm:cxn modelId="{278D16B4-0565-4ED9-B7C2-D4057C0F7426}" type="presParOf" srcId="{0C5E6D0A-1C4F-4B70-AED8-096D4043BC3E}" destId="{3BC3293F-BDEB-4445-B33C-4F74B9E7B588}" srcOrd="1" destOrd="0" presId="urn:microsoft.com/office/officeart/2005/8/layout/hierarchy2"/>
    <dgm:cxn modelId="{8A0F6A03-90C4-410C-9051-4F3F59EAE6DA}" type="presParOf" srcId="{A7CB3EAB-A686-474C-B1B4-E9D66944FF15}" destId="{8880A0E6-1CC1-4D2C-BB31-2E80AEA8D64A}" srcOrd="12" destOrd="0" presId="urn:microsoft.com/office/officeart/2005/8/layout/hierarchy2"/>
    <dgm:cxn modelId="{39466127-92E0-4ABA-84E4-AB06CB76366F}" type="presParOf" srcId="{8880A0E6-1CC1-4D2C-BB31-2E80AEA8D64A}" destId="{D7658503-869B-48A9-A216-046FF862EDAF}" srcOrd="0" destOrd="0" presId="urn:microsoft.com/office/officeart/2005/8/layout/hierarchy2"/>
    <dgm:cxn modelId="{575C3198-47E6-4203-ADD0-0CF8D40E23E4}" type="presParOf" srcId="{A7CB3EAB-A686-474C-B1B4-E9D66944FF15}" destId="{29AEB579-8607-4AF9-97EF-10F4ABBD32B5}" srcOrd="13" destOrd="0" presId="urn:microsoft.com/office/officeart/2005/8/layout/hierarchy2"/>
    <dgm:cxn modelId="{71EED2FD-8CEA-4045-9114-3D14A8222306}" type="presParOf" srcId="{29AEB579-8607-4AF9-97EF-10F4ABBD32B5}" destId="{A61C0684-3153-4084-8B2A-D22388A22BA9}" srcOrd="0" destOrd="0" presId="urn:microsoft.com/office/officeart/2005/8/layout/hierarchy2"/>
    <dgm:cxn modelId="{5714C599-6820-4E53-BE76-F2C0E34561BC}" type="presParOf" srcId="{29AEB579-8607-4AF9-97EF-10F4ABBD32B5}" destId="{83C42C81-EB1E-4123-BB8B-00B954E604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0138B5-2D66-48AE-BF61-29F6F1198C26}">
      <dsp:nvSpPr>
        <dsp:cNvPr id="0" name=""/>
        <dsp:cNvSpPr/>
      </dsp:nvSpPr>
      <dsp:spPr>
        <a:xfrm>
          <a:off x="795123" y="308716"/>
          <a:ext cx="8579276" cy="501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Основные цели проекта</a:t>
          </a:r>
          <a:endParaRPr lang="ru-RU" sz="3000" kern="1200" dirty="0"/>
        </a:p>
      </dsp:txBody>
      <dsp:txXfrm>
        <a:off x="795123" y="308716"/>
        <a:ext cx="8579276" cy="5018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E34786-84F5-44D6-A6BE-C07FF1989900}">
      <dsp:nvSpPr>
        <dsp:cNvPr id="0" name=""/>
        <dsp:cNvSpPr/>
      </dsp:nvSpPr>
      <dsp:spPr>
        <a:xfrm rot="10800000" flipV="1">
          <a:off x="-26725" y="290459"/>
          <a:ext cx="10035650" cy="1606724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Формирование комфортной, современной городской среды путём повышения уровня благоустройства территории муниципального образования города Полярные Зори с подведомственной территорией</a:t>
          </a:r>
          <a:endParaRPr lang="ru-RU" sz="2500" kern="1200" dirty="0"/>
        </a:p>
      </dsp:txBody>
      <dsp:txXfrm rot="10800000" flipV="1">
        <a:off x="-26725" y="290459"/>
        <a:ext cx="10035650" cy="1606724"/>
      </dsp:txXfrm>
    </dsp:sp>
    <dsp:sp modelId="{BBB5FCA6-990B-4A77-82C2-5B6F2F59D7DA}">
      <dsp:nvSpPr>
        <dsp:cNvPr id="0" name=""/>
        <dsp:cNvSpPr/>
      </dsp:nvSpPr>
      <dsp:spPr>
        <a:xfrm rot="2196406">
          <a:off x="6022954" y="2047150"/>
          <a:ext cx="5029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2973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83E18-26EE-40E2-9B4D-A6D74EDC224D}">
      <dsp:nvSpPr>
        <dsp:cNvPr id="0" name=""/>
        <dsp:cNvSpPr/>
      </dsp:nvSpPr>
      <dsp:spPr>
        <a:xfrm>
          <a:off x="5095672" y="2197117"/>
          <a:ext cx="4886527" cy="157872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Благоустройство дворовых территорий города</a:t>
          </a:r>
          <a:endParaRPr lang="ru-RU" sz="3100" kern="1200" dirty="0"/>
        </a:p>
      </dsp:txBody>
      <dsp:txXfrm>
        <a:off x="5095672" y="2197117"/>
        <a:ext cx="4886527" cy="1578724"/>
      </dsp:txXfrm>
    </dsp:sp>
    <dsp:sp modelId="{04D916E5-0DE6-4DE6-9298-A5085CA0626B}">
      <dsp:nvSpPr>
        <dsp:cNvPr id="0" name=""/>
        <dsp:cNvSpPr/>
      </dsp:nvSpPr>
      <dsp:spPr>
        <a:xfrm rot="8773786">
          <a:off x="3434544" y="2004988"/>
          <a:ext cx="387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7880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01121-01CB-4873-BE40-3739CA087B40}">
      <dsp:nvSpPr>
        <dsp:cNvPr id="0" name=""/>
        <dsp:cNvSpPr/>
      </dsp:nvSpPr>
      <dsp:spPr>
        <a:xfrm>
          <a:off x="0" y="2112792"/>
          <a:ext cx="4531001" cy="160721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Благоустройство общественных территорий города</a:t>
          </a:r>
          <a:endParaRPr lang="ru-RU" sz="3000" kern="1200" dirty="0"/>
        </a:p>
      </dsp:txBody>
      <dsp:txXfrm>
        <a:off x="0" y="2112792"/>
        <a:ext cx="4531001" cy="160721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681D3C-205C-4DB4-A56D-CDE961C65745}">
      <dsp:nvSpPr>
        <dsp:cNvPr id="0" name=""/>
        <dsp:cNvSpPr/>
      </dsp:nvSpPr>
      <dsp:spPr>
        <a:xfrm>
          <a:off x="0" y="750114"/>
          <a:ext cx="2144370" cy="364712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7 шагов к комфортной дворовой территории</a:t>
          </a:r>
          <a:endParaRPr lang="ru-RU" sz="2500" kern="1200" dirty="0"/>
        </a:p>
      </dsp:txBody>
      <dsp:txXfrm>
        <a:off x="0" y="750114"/>
        <a:ext cx="2144370" cy="3647126"/>
      </dsp:txXfrm>
    </dsp:sp>
    <dsp:sp modelId="{1872E34C-85DE-4758-933D-6BCBEA067688}">
      <dsp:nvSpPr>
        <dsp:cNvPr id="0" name=""/>
        <dsp:cNvSpPr/>
      </dsp:nvSpPr>
      <dsp:spPr>
        <a:xfrm rot="17565327">
          <a:off x="1554184" y="1670429"/>
          <a:ext cx="192493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924933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7565327">
        <a:off x="2468528" y="1638001"/>
        <a:ext cx="96246" cy="96246"/>
      </dsp:txXfrm>
    </dsp:sp>
    <dsp:sp modelId="{1D6FD278-B314-4685-A07A-6679DCE4D724}">
      <dsp:nvSpPr>
        <dsp:cNvPr id="0" name=""/>
        <dsp:cNvSpPr/>
      </dsp:nvSpPr>
      <dsp:spPr>
        <a:xfrm>
          <a:off x="2888932" y="561762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1</a:t>
          </a:r>
          <a:r>
            <a:rPr lang="ru-RU" sz="2000" kern="1200" dirty="0" smtClean="0"/>
            <a:t>        </a:t>
          </a:r>
          <a:r>
            <a:rPr lang="ru-RU" sz="1700" kern="1200" dirty="0" smtClean="0"/>
            <a:t>Создание инициативной группы</a:t>
          </a:r>
          <a:endParaRPr lang="ru-RU" sz="1700" kern="1200" dirty="0"/>
        </a:p>
      </dsp:txBody>
      <dsp:txXfrm>
        <a:off x="2888932" y="561762"/>
        <a:ext cx="7192270" cy="473620"/>
      </dsp:txXfrm>
    </dsp:sp>
    <dsp:sp modelId="{FC2969FE-7535-49E5-B586-F16F63C96202}">
      <dsp:nvSpPr>
        <dsp:cNvPr id="0" name=""/>
        <dsp:cNvSpPr/>
      </dsp:nvSpPr>
      <dsp:spPr>
        <a:xfrm rot="18136220">
          <a:off x="1819384" y="1968416"/>
          <a:ext cx="139453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394533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136220">
        <a:off x="2481788" y="1949247"/>
        <a:ext cx="69726" cy="69726"/>
      </dsp:txXfrm>
    </dsp:sp>
    <dsp:sp modelId="{BAFDE116-AEB6-4EF6-885D-F3E6AD1D5567}">
      <dsp:nvSpPr>
        <dsp:cNvPr id="0" name=""/>
        <dsp:cNvSpPr/>
      </dsp:nvSpPr>
      <dsp:spPr>
        <a:xfrm>
          <a:off x="2888932" y="1157734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2</a:t>
          </a:r>
          <a:r>
            <a:rPr lang="ru-RU" sz="2000" kern="1200" dirty="0" smtClean="0"/>
            <a:t>        </a:t>
          </a:r>
          <a:r>
            <a:rPr lang="ru-RU" sz="1700" kern="1200" dirty="0" smtClean="0"/>
            <a:t>Привлечение экспертов</a:t>
          </a:r>
          <a:endParaRPr lang="ru-RU" sz="1700" kern="1200" dirty="0"/>
        </a:p>
      </dsp:txBody>
      <dsp:txXfrm>
        <a:off x="2888932" y="1157734"/>
        <a:ext cx="7192270" cy="473620"/>
      </dsp:txXfrm>
    </dsp:sp>
    <dsp:sp modelId="{88DDB3BB-AD3C-40B3-917D-9792E8E85592}">
      <dsp:nvSpPr>
        <dsp:cNvPr id="0" name=""/>
        <dsp:cNvSpPr/>
      </dsp:nvSpPr>
      <dsp:spPr>
        <a:xfrm rot="19198031">
          <a:off x="2030439" y="2245237"/>
          <a:ext cx="97242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972423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198031">
        <a:off x="2492341" y="2236622"/>
        <a:ext cx="48621" cy="48621"/>
      </dsp:txXfrm>
    </dsp:sp>
    <dsp:sp modelId="{0400A1FA-9450-4D03-901C-593A8324EE42}">
      <dsp:nvSpPr>
        <dsp:cNvPr id="0" name=""/>
        <dsp:cNvSpPr/>
      </dsp:nvSpPr>
      <dsp:spPr>
        <a:xfrm>
          <a:off x="2888932" y="1711378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3</a:t>
          </a:r>
          <a:r>
            <a:rPr lang="ru-RU" sz="2000" kern="1200" dirty="0" smtClean="0"/>
            <a:t>        </a:t>
          </a:r>
          <a:r>
            <a:rPr lang="ru-RU" sz="1700" kern="1200" dirty="0" smtClean="0"/>
            <a:t>Подготовка проекта благоустройства территории</a:t>
          </a:r>
          <a:endParaRPr lang="ru-RU" sz="1700" kern="1200" dirty="0"/>
        </a:p>
      </dsp:txBody>
      <dsp:txXfrm>
        <a:off x="2888932" y="1711378"/>
        <a:ext cx="7192270" cy="473620"/>
      </dsp:txXfrm>
    </dsp:sp>
    <dsp:sp modelId="{64CEBFA7-A578-44B1-B997-5554E8A4AED4}">
      <dsp:nvSpPr>
        <dsp:cNvPr id="0" name=""/>
        <dsp:cNvSpPr/>
      </dsp:nvSpPr>
      <dsp:spPr>
        <a:xfrm rot="21572442">
          <a:off x="2144358" y="2554997"/>
          <a:ext cx="744585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744585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572442">
        <a:off x="2498037" y="2552078"/>
        <a:ext cx="37229" cy="37229"/>
      </dsp:txXfrm>
    </dsp:sp>
    <dsp:sp modelId="{BB5039E8-2186-4DC1-9F36-6B3EB2F770FB}">
      <dsp:nvSpPr>
        <dsp:cNvPr id="0" name=""/>
        <dsp:cNvSpPr/>
      </dsp:nvSpPr>
      <dsp:spPr>
        <a:xfrm>
          <a:off x="2888932" y="2330898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4        </a:t>
          </a:r>
          <a:r>
            <a:rPr lang="ru-RU" sz="2000" kern="1200" dirty="0" smtClean="0"/>
            <a:t>Проведение общего собрания</a:t>
          </a:r>
          <a:endParaRPr lang="ru-RU" sz="1700" kern="1200" dirty="0"/>
        </a:p>
      </dsp:txBody>
      <dsp:txXfrm>
        <a:off x="2888932" y="2330898"/>
        <a:ext cx="7192270" cy="473620"/>
      </dsp:txXfrm>
    </dsp:sp>
    <dsp:sp modelId="{9B337424-ABFA-4081-B225-C6BEAF01C1D5}">
      <dsp:nvSpPr>
        <dsp:cNvPr id="0" name=""/>
        <dsp:cNvSpPr/>
      </dsp:nvSpPr>
      <dsp:spPr>
        <a:xfrm rot="2452488">
          <a:off x="2025530" y="2876895"/>
          <a:ext cx="974663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974663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452488">
        <a:off x="2488495" y="2868224"/>
        <a:ext cx="48733" cy="48733"/>
      </dsp:txXfrm>
    </dsp:sp>
    <dsp:sp modelId="{08686F70-CA07-4C6A-90D0-BDC9F457322D}">
      <dsp:nvSpPr>
        <dsp:cNvPr id="0" name=""/>
        <dsp:cNvSpPr/>
      </dsp:nvSpPr>
      <dsp:spPr>
        <a:xfrm>
          <a:off x="2881354" y="2974694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5</a:t>
          </a:r>
          <a:r>
            <a:rPr lang="ru-RU" sz="2000" kern="1200" dirty="0" smtClean="0"/>
            <a:t>        Подача заявки на благоустройство в МКУ  «  УГХ»</a:t>
          </a:r>
          <a:endParaRPr lang="ru-RU" sz="1700" kern="1200" dirty="0"/>
        </a:p>
      </dsp:txBody>
      <dsp:txXfrm>
        <a:off x="2881354" y="2974694"/>
        <a:ext cx="7192270" cy="473620"/>
      </dsp:txXfrm>
    </dsp:sp>
    <dsp:sp modelId="{4AA6B7B1-A84B-468D-91DE-E34B66449848}">
      <dsp:nvSpPr>
        <dsp:cNvPr id="0" name=""/>
        <dsp:cNvSpPr/>
      </dsp:nvSpPr>
      <dsp:spPr>
        <a:xfrm rot="3626141">
          <a:off x="1778634" y="3185930"/>
          <a:ext cx="1443887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1443887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626141">
        <a:off x="2464480" y="3165528"/>
        <a:ext cx="72194" cy="72194"/>
      </dsp:txXfrm>
    </dsp:sp>
    <dsp:sp modelId="{69A6981B-1B05-48E3-96B8-ED86DA71B9EF}">
      <dsp:nvSpPr>
        <dsp:cNvPr id="0" name=""/>
        <dsp:cNvSpPr/>
      </dsp:nvSpPr>
      <dsp:spPr>
        <a:xfrm>
          <a:off x="2856785" y="3592763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6</a:t>
          </a:r>
          <a:r>
            <a:rPr lang="ru-RU" sz="2000" kern="1200" dirty="0" smtClean="0"/>
            <a:t>        </a:t>
          </a:r>
          <a:r>
            <a:rPr lang="ru-RU" sz="1700" kern="1200" dirty="0" smtClean="0"/>
            <a:t>Проведение конкурсных процедур и реализация проекта</a:t>
          </a:r>
          <a:endParaRPr lang="ru-RU" sz="1700" kern="1200" dirty="0"/>
        </a:p>
      </dsp:txBody>
      <dsp:txXfrm>
        <a:off x="2856785" y="3592763"/>
        <a:ext cx="7192270" cy="473620"/>
      </dsp:txXfrm>
    </dsp:sp>
    <dsp:sp modelId="{8880A0E6-1CC1-4D2C-BB31-2E80AEA8D64A}">
      <dsp:nvSpPr>
        <dsp:cNvPr id="0" name=""/>
        <dsp:cNvSpPr/>
      </dsp:nvSpPr>
      <dsp:spPr>
        <a:xfrm rot="4095060">
          <a:off x="1511956" y="3491158"/>
          <a:ext cx="2009389" cy="31390"/>
        </a:xfrm>
        <a:custGeom>
          <a:avLst/>
          <a:gdLst/>
          <a:ahLst/>
          <a:cxnLst/>
          <a:rect l="0" t="0" r="0" b="0"/>
          <a:pathLst>
            <a:path>
              <a:moveTo>
                <a:pt x="0" y="15695"/>
              </a:moveTo>
              <a:lnTo>
                <a:pt x="2009389" y="15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095060">
        <a:off x="2466416" y="3456619"/>
        <a:ext cx="100469" cy="100469"/>
      </dsp:txXfrm>
    </dsp:sp>
    <dsp:sp modelId="{A61C0684-3153-4084-8B2A-D22388A22BA9}">
      <dsp:nvSpPr>
        <dsp:cNvPr id="0" name=""/>
        <dsp:cNvSpPr/>
      </dsp:nvSpPr>
      <dsp:spPr>
        <a:xfrm>
          <a:off x="2888932" y="4203220"/>
          <a:ext cx="7192270" cy="473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ШАГ 7</a:t>
          </a:r>
          <a:r>
            <a:rPr lang="ru-RU" sz="2000" kern="1200" dirty="0" smtClean="0"/>
            <a:t>      Бережём свой двор</a:t>
          </a:r>
          <a:endParaRPr lang="ru-RU" sz="2000" kern="1200" dirty="0"/>
        </a:p>
      </dsp:txBody>
      <dsp:txXfrm>
        <a:off x="2888932" y="4203220"/>
        <a:ext cx="7192270" cy="473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5F423-6061-42B9-9621-11CA6B6CBBF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6FF2-6BB0-4AD6-8B93-44811333F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1069340" y="3592353"/>
            <a:ext cx="8554720" cy="340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4078" y="567214"/>
            <a:ext cx="9505244" cy="283606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465e7bc0b_1_354:notes"/>
          <p:cNvSpPr txBox="1">
            <a:spLocks noGrp="1"/>
          </p:cNvSpPr>
          <p:nvPr>
            <p:ph type="body" idx="1"/>
          </p:nvPr>
        </p:nvSpPr>
        <p:spPr>
          <a:xfrm>
            <a:off x="1069340" y="3592354"/>
            <a:ext cx="8554720" cy="34032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1713" y="944563"/>
            <a:ext cx="36099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83989-1211-48EB-B7DE-4E3411FA23E8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182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4078" y="567214"/>
            <a:ext cx="9505244" cy="283606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1069340" y="3592354"/>
            <a:ext cx="8554720" cy="34032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4078" y="567214"/>
            <a:ext cx="9505244" cy="283606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1069340" y="3592354"/>
            <a:ext cx="8554720" cy="34032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5419147" y="2717092"/>
            <a:ext cx="2126050" cy="1635640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5419147" y="5628387"/>
            <a:ext cx="2126050" cy="1635640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5419147" y="2263335"/>
            <a:ext cx="3063126" cy="565946"/>
          </a:xfrm>
          <a:prstGeom prst="rect">
            <a:avLst/>
          </a:prstGeom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5419147" y="5174630"/>
            <a:ext cx="3063126" cy="565946"/>
          </a:xfrm>
          <a:prstGeom prst="rect">
            <a:avLst/>
          </a:prstGeom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7720648" y="2153225"/>
            <a:ext cx="3602113" cy="570104"/>
          </a:xfrm>
          <a:prstGeom prst="rect">
            <a:avLst/>
          </a:prstGeom>
        </p:spPr>
        <p:txBody>
          <a:bodyPr spcFirstLastPara="1" wrap="square" lIns="116814" tIns="116814" rIns="116814" bIns="11681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51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1070246" y="4970991"/>
            <a:ext cx="4631702" cy="928980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044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044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044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044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044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044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044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044"/>
              </a:spcBef>
              <a:spcAft>
                <a:spcPts val="2044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1070246" y="5888208"/>
            <a:ext cx="2129558" cy="313189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2044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2044"/>
              </a:spcBef>
              <a:spcAft>
                <a:spcPts val="2044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99643" y="672254"/>
            <a:ext cx="7362173" cy="3193203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0955" y="4789805"/>
            <a:ext cx="7819549" cy="9243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955" y="5714153"/>
            <a:ext cx="7819549" cy="8046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fld id="{5C4893FE-4620-4A01-BBCB-23280340A18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674" y="5416542"/>
            <a:ext cx="1393271" cy="55943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6444" y="5495238"/>
            <a:ext cx="683921" cy="184666"/>
          </a:xfrm>
        </p:spPr>
        <p:txBody>
          <a:bodyPr/>
          <a:lstStyle/>
          <a:p>
            <a:fld id="{AEF0A760-C486-419B-8A5C-DA5D6FB5A0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164336" y="714606"/>
            <a:ext cx="534670" cy="644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48651" y="3203907"/>
            <a:ext cx="534670" cy="644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177572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6352422" y="1044955"/>
            <a:ext cx="3377473" cy="3020288"/>
          </a:xfrm>
          <a:prstGeom prst="rect">
            <a:avLst/>
          </a:prstGeom>
        </p:spPr>
        <p:txBody>
          <a:bodyPr spcFirstLastPara="1" wrap="square" lIns="116814" tIns="116814" rIns="116814" bIns="116814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6272374" y="4006208"/>
            <a:ext cx="3457463" cy="2623729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67297" y="2504376"/>
            <a:ext cx="3783965" cy="4129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525" y="1094801"/>
            <a:ext cx="9964368" cy="301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516" y="4167213"/>
            <a:ext cx="9964368" cy="116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8069" y="6856656"/>
            <a:ext cx="641674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516" y="654352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64516" y="1694565"/>
            <a:ext cx="9964368" cy="50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>
            <a:lvl1pPr marL="584164" lvl="0" indent="-4381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68329" lvl="1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○"/>
              <a:defRPr/>
            </a:lvl2pPr>
            <a:lvl3pPr marL="1752493" lvl="2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■"/>
              <a:defRPr/>
            </a:lvl3pPr>
            <a:lvl4pPr marL="2336658" lvl="3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●"/>
              <a:defRPr/>
            </a:lvl4pPr>
            <a:lvl5pPr marL="2920822" lvl="4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○"/>
              <a:defRPr/>
            </a:lvl5pPr>
            <a:lvl6pPr marL="3504987" lvl="5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■"/>
              <a:defRPr/>
            </a:lvl6pPr>
            <a:lvl7pPr marL="4089151" lvl="6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●"/>
              <a:defRPr/>
            </a:lvl7pPr>
            <a:lvl8pPr marL="4673316" lvl="7" indent="-405670" algn="l">
              <a:lnSpc>
                <a:spcPct val="115000"/>
              </a:lnSpc>
              <a:spcBef>
                <a:spcPts val="2044"/>
              </a:spcBef>
              <a:spcAft>
                <a:spcPts val="0"/>
              </a:spcAft>
              <a:buSzPts val="1400"/>
              <a:buChar char="○"/>
              <a:defRPr/>
            </a:lvl8pPr>
            <a:lvl9pPr marL="5257480" lvl="8" indent="-405670" algn="l">
              <a:lnSpc>
                <a:spcPct val="115000"/>
              </a:lnSpc>
              <a:spcBef>
                <a:spcPts val="2044"/>
              </a:spcBef>
              <a:spcAft>
                <a:spcPts val="20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908069" y="6856656"/>
            <a:ext cx="641674" cy="57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590" y="1596602"/>
            <a:ext cx="4167032" cy="1260475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1117" y="1008380"/>
            <a:ext cx="3836917" cy="5293995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521574" indent="0">
              <a:buNone/>
              <a:defRPr sz="1800"/>
            </a:lvl2pPr>
            <a:lvl3pPr marL="1043148" indent="0">
              <a:buNone/>
              <a:defRPr sz="1800"/>
            </a:lvl3pPr>
            <a:lvl4pPr marL="1564721" indent="0">
              <a:buNone/>
              <a:defRPr sz="1800"/>
            </a:lvl4pPr>
            <a:lvl5pPr marL="2086295" indent="0">
              <a:buNone/>
              <a:defRPr sz="1800"/>
            </a:lvl5pPr>
            <a:lvl6pPr marL="2607869" indent="0">
              <a:buNone/>
              <a:defRPr sz="1800"/>
            </a:lvl6pPr>
            <a:lvl7pPr marL="3129443" indent="0">
              <a:buNone/>
              <a:defRPr sz="1800"/>
            </a:lvl7pPr>
            <a:lvl8pPr marL="3651016" indent="0">
              <a:buNone/>
              <a:defRPr sz="1800"/>
            </a:lvl8pPr>
            <a:lvl9pPr marL="4172590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55" y="3025140"/>
            <a:ext cx="4168161" cy="2296866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521574" indent="0">
              <a:buNone/>
              <a:defRPr sz="1400"/>
            </a:lvl2pPr>
            <a:lvl3pPr marL="1043148" indent="0">
              <a:buNone/>
              <a:defRPr sz="1100"/>
            </a:lvl3pPr>
            <a:lvl4pPr marL="1564721" indent="0">
              <a:buNone/>
              <a:defRPr sz="1000"/>
            </a:lvl4pPr>
            <a:lvl5pPr marL="2086295" indent="0">
              <a:buNone/>
              <a:defRPr sz="1000"/>
            </a:lvl5pPr>
            <a:lvl6pPr marL="2607869" indent="0">
              <a:buNone/>
              <a:defRPr sz="1000"/>
            </a:lvl6pPr>
            <a:lvl7pPr marL="3129443" indent="0">
              <a:buNone/>
              <a:defRPr sz="1000"/>
            </a:lvl7pPr>
            <a:lvl8pPr marL="3651016" indent="0">
              <a:buNone/>
              <a:defRPr sz="1000"/>
            </a:lvl8pPr>
            <a:lvl9pPr marL="417259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3782" y="6806568"/>
            <a:ext cx="6796488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72369" y="6977078"/>
            <a:ext cx="251459" cy="18466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009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5755509" y="4400870"/>
            <a:ext cx="2137978" cy="947948"/>
          </a:xfrm>
          <a:prstGeom prst="rect">
            <a:avLst/>
          </a:prstGeom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5755509" y="5225417"/>
            <a:ext cx="1780128" cy="1391264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1059679" y="4400870"/>
            <a:ext cx="2137978" cy="947948"/>
          </a:xfrm>
          <a:prstGeom prst="rect">
            <a:avLst/>
          </a:prstGeom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1059679" y="5225417"/>
            <a:ext cx="1780128" cy="1391264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7379903" y="2493977"/>
            <a:ext cx="4283630" cy="570104"/>
          </a:xfrm>
          <a:prstGeom prst="rect">
            <a:avLst/>
          </a:prstGeom>
        </p:spPr>
        <p:txBody>
          <a:bodyPr spcFirstLastPara="1" wrap="square" lIns="116814" tIns="116814" rIns="116814" bIns="11681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3424785" y="4400870"/>
            <a:ext cx="2103597" cy="947948"/>
          </a:xfrm>
          <a:prstGeom prst="rect">
            <a:avLst/>
          </a:prstGeom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23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3424776" y="5225417"/>
            <a:ext cx="1726451" cy="1391264"/>
          </a:xfrm>
          <a:prstGeom prst="rect">
            <a:avLst/>
          </a:prstGeom>
        </p:spPr>
        <p:txBody>
          <a:bodyPr spcFirstLastPara="1" wrap="square" lIns="116814" tIns="116814" rIns="116814" bIns="11681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912012"/>
            <a:ext cx="10692002" cy="6479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1603" y="483006"/>
            <a:ext cx="7510193" cy="467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1299" y="1188110"/>
            <a:ext cx="9650801" cy="1997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072369" y="6977078"/>
            <a:ext cx="251459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‹#›</a:t>
            </a:fld>
            <a:endParaRPr spc="12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393700" y="5762625"/>
            <a:ext cx="5216190" cy="89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endParaRPr lang="ru" sz="23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7500" y="962025"/>
            <a:ext cx="9982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Реализация приоритетного проекта «Формирование комфортной городской среды» </a:t>
            </a:r>
          </a:p>
          <a:p>
            <a:pPr>
              <a:buClr>
                <a:srgbClr val="000000"/>
              </a:buClr>
              <a:buSzPts val="3600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в муниципальном образовании</a:t>
            </a:r>
          </a:p>
          <a:p>
            <a:pPr>
              <a:buClr>
                <a:srgbClr val="000000"/>
              </a:buClr>
              <a:buSzPts val="3600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г. Полярные Зори с подведомственной территории</a:t>
            </a:r>
            <a:endParaRPr lang="ru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pic>
        <p:nvPicPr>
          <p:cNvPr id="1026" name="Picture 2" descr="D:\Колованова\рисунки\gerb.png"/>
          <p:cNvPicPr>
            <a:picLocks noChangeAspect="1" noChangeArrowheads="1"/>
          </p:cNvPicPr>
          <p:nvPr/>
        </p:nvPicPr>
        <p:blipFill>
          <a:blip r:embed="rId3" cstate="print"/>
          <a:srcRect t="7619" b="16190"/>
          <a:stretch>
            <a:fillRect/>
          </a:stretch>
        </p:blipFill>
        <p:spPr bwMode="auto">
          <a:xfrm>
            <a:off x="1231900" y="200025"/>
            <a:ext cx="708660" cy="914400"/>
          </a:xfrm>
          <a:prstGeom prst="rect">
            <a:avLst/>
          </a:prstGeom>
          <a:noFill/>
        </p:spPr>
      </p:pic>
      <p:pic>
        <p:nvPicPr>
          <p:cNvPr id="1027" name="Picture 3" descr="D:\Колованова\рисунки\Герб_Мурманской_области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57" y="352425"/>
            <a:ext cx="567051" cy="762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00" y="4695825"/>
            <a:ext cx="99822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354;p39"/>
          <p:cNvPicPr preferRelativeResize="0"/>
          <p:nvPr/>
        </p:nvPicPr>
        <p:blipFill>
          <a:blip r:embed="rId3" cstate="print"/>
          <a:srcRect t="19444" b="11111"/>
          <a:stretch>
            <a:fillRect/>
          </a:stretch>
        </p:blipFill>
        <p:spPr>
          <a:xfrm>
            <a:off x="5262491" y="1875613"/>
            <a:ext cx="4841444" cy="264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4" name="Google Shape;354;p39"/>
          <p:cNvPicPr preferRelativeResize="0"/>
          <p:nvPr/>
        </p:nvPicPr>
        <p:blipFill>
          <a:blip r:embed="rId4" cstate="print"/>
          <a:srcRect t="22028" b="6590"/>
          <a:stretch>
            <a:fillRect/>
          </a:stretch>
        </p:blipFill>
        <p:spPr>
          <a:xfrm>
            <a:off x="295327" y="1875613"/>
            <a:ext cx="4798745" cy="264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6" name="Google Shape;356;p39"/>
          <p:cNvPicPr preferRelativeResize="0"/>
          <p:nvPr/>
        </p:nvPicPr>
        <p:blipFill>
          <a:blip r:embed="rId5" cstate="print"/>
          <a:srcRect b="21875"/>
          <a:stretch>
            <a:fillRect/>
          </a:stretch>
        </p:blipFill>
        <p:spPr>
          <a:xfrm>
            <a:off x="294139" y="4734331"/>
            <a:ext cx="4841444" cy="264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7" name="Google Shape;357;p39"/>
          <p:cNvSpPr txBox="1">
            <a:spLocks noGrp="1"/>
          </p:cNvSpPr>
          <p:nvPr>
            <p:ph type="subTitle" idx="1"/>
          </p:nvPr>
        </p:nvSpPr>
        <p:spPr>
          <a:xfrm>
            <a:off x="378348" y="1981492"/>
            <a:ext cx="2863118" cy="42351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r>
              <a:rPr lang="ru-RU" sz="1400" dirty="0" smtClean="0">
                <a:latin typeface="Arial Black" pitchFamily="34" charset="0"/>
              </a:rPr>
              <a:t>Ул. Энергетиков д.11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58" name="Google Shape;358;p39"/>
          <p:cNvSpPr txBox="1">
            <a:spLocks noGrp="1"/>
          </p:cNvSpPr>
          <p:nvPr>
            <p:ph type="subTitle" idx="2"/>
          </p:nvPr>
        </p:nvSpPr>
        <p:spPr>
          <a:xfrm>
            <a:off x="378348" y="4840209"/>
            <a:ext cx="2863118" cy="42351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r>
              <a:rPr lang="ru-RU" sz="1400" dirty="0" err="1" smtClean="0">
                <a:latin typeface="Arial Black" pitchFamily="34" charset="0"/>
              </a:rPr>
              <a:t>Пр-т</a:t>
            </a:r>
            <a:r>
              <a:rPr lang="ru-RU" sz="1400" dirty="0" smtClean="0">
                <a:latin typeface="Arial Black" pitchFamily="34" charset="0"/>
              </a:rPr>
              <a:t> Нивский д.3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61" name="Google Shape;361;p39"/>
          <p:cNvSpPr/>
          <p:nvPr/>
        </p:nvSpPr>
        <p:spPr>
          <a:xfrm>
            <a:off x="10062424" y="1875614"/>
            <a:ext cx="140462" cy="26767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11" name="Google Shape;219;p32"/>
          <p:cNvSpPr/>
          <p:nvPr/>
        </p:nvSpPr>
        <p:spPr>
          <a:xfrm>
            <a:off x="0" y="0"/>
            <a:ext cx="9725586" cy="1452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>
              <a:latin typeface="Arial Black" pitchFamily="34" charset="0"/>
            </a:endParaRPr>
          </a:p>
        </p:txBody>
      </p:sp>
      <p:sp>
        <p:nvSpPr>
          <p:cNvPr id="12" name="Google Shape;222;p32"/>
          <p:cNvSpPr txBox="1">
            <a:spLocks/>
          </p:cNvSpPr>
          <p:nvPr/>
        </p:nvSpPr>
        <p:spPr>
          <a:xfrm flipH="1">
            <a:off x="294139" y="287438"/>
            <a:ext cx="9224661" cy="101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defTabSz="1168329">
              <a:buClr>
                <a:schemeClr val="dk1"/>
              </a:buClr>
              <a:buSzPts val="1800"/>
              <a:defRPr/>
            </a:pPr>
            <a:r>
              <a:rPr lang="ru-RU" sz="3100" b="1" dirty="0" smtClean="0">
                <a:solidFill>
                  <a:schemeClr val="bg1"/>
                </a:solidFill>
                <a:latin typeface="Arial Black" pitchFamily="34" charset="0"/>
                <a:ea typeface="Livvic"/>
                <a:cs typeface="Livvic"/>
                <a:sym typeface="Livvic"/>
              </a:rPr>
              <a:t>ПРОЕКТЫ РЕАЛИЗОВАННЫЕ В 2019 ГОДУ</a:t>
            </a:r>
            <a:endParaRPr lang="ru-RU" sz="3100" b="1" kern="0" dirty="0">
              <a:solidFill>
                <a:schemeClr val="bg1"/>
              </a:solidFill>
              <a:latin typeface="Arial Black" pitchFamily="34" charset="0"/>
              <a:ea typeface="Livvic"/>
              <a:cs typeface="Livvic"/>
              <a:sym typeface="Livvic"/>
            </a:endParaRPr>
          </a:p>
        </p:txBody>
      </p:sp>
      <p:pic>
        <p:nvPicPr>
          <p:cNvPr id="18" name="Google Shape;356;p39"/>
          <p:cNvPicPr preferRelativeResize="0"/>
          <p:nvPr/>
        </p:nvPicPr>
        <p:blipFill>
          <a:blip r:embed="rId6" cstate="print"/>
          <a:srcRect t="17796" b="8052"/>
          <a:stretch>
            <a:fillRect/>
          </a:stretch>
        </p:blipFill>
        <p:spPr>
          <a:xfrm>
            <a:off x="5262491" y="4734331"/>
            <a:ext cx="4841444" cy="264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Google Shape;357;p39"/>
          <p:cNvSpPr txBox="1">
            <a:spLocks/>
          </p:cNvSpPr>
          <p:nvPr/>
        </p:nvSpPr>
        <p:spPr>
          <a:xfrm>
            <a:off x="5430910" y="1981492"/>
            <a:ext cx="2947327" cy="42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defTabSz="1168329">
              <a:buClr>
                <a:schemeClr val="dk1"/>
              </a:buClr>
              <a:buSzPts val="1000"/>
              <a:defRPr/>
            </a:pPr>
            <a:r>
              <a:rPr lang="ru-RU" sz="1400" kern="0" dirty="0" err="1" smtClean="0">
                <a:solidFill>
                  <a:schemeClr val="dk1"/>
                </a:solidFill>
                <a:latin typeface="Arial Black" pitchFamily="34" charset="0"/>
                <a:ea typeface="Catamaran Thin"/>
                <a:cs typeface="Catamaran Thin"/>
                <a:sym typeface="Catamaran Thin"/>
              </a:rPr>
              <a:t>Пр-т</a:t>
            </a:r>
            <a:r>
              <a:rPr lang="ru-RU" sz="1400" kern="0" dirty="0" smtClean="0">
                <a:solidFill>
                  <a:schemeClr val="dk1"/>
                </a:solidFill>
                <a:latin typeface="Arial Black" pitchFamily="34" charset="0"/>
                <a:ea typeface="Catamaran Thin"/>
                <a:cs typeface="Catamaran Thin"/>
                <a:sym typeface="Catamaran Thin"/>
              </a:rPr>
              <a:t> Нивский д.7</a:t>
            </a:r>
            <a:endParaRPr lang="ru-RU" sz="1400" kern="0" dirty="0">
              <a:solidFill>
                <a:schemeClr val="dk1"/>
              </a:solidFill>
              <a:latin typeface="Arial Black" pitchFamily="34" charset="0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0" name="Google Shape;358;p39"/>
          <p:cNvSpPr txBox="1">
            <a:spLocks/>
          </p:cNvSpPr>
          <p:nvPr/>
        </p:nvSpPr>
        <p:spPr>
          <a:xfrm>
            <a:off x="5430910" y="4840209"/>
            <a:ext cx="2947327" cy="42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defTabSz="1168329">
              <a:buClr>
                <a:schemeClr val="dk1"/>
              </a:buClr>
              <a:buSzPts val="1000"/>
              <a:defRPr/>
            </a:pPr>
            <a:r>
              <a:rPr lang="ru-RU" sz="1400" kern="0" dirty="0" smtClean="0">
                <a:solidFill>
                  <a:schemeClr val="dk1"/>
                </a:solidFill>
                <a:latin typeface="Arial Black" pitchFamily="34" charset="0"/>
                <a:ea typeface="Catamaran Thin"/>
                <a:cs typeface="Catamaran Thin"/>
                <a:sym typeface="Catamaran Thin"/>
              </a:rPr>
              <a:t>Ул. Строителей д.3</a:t>
            </a:r>
            <a:endParaRPr lang="ru-RU" sz="1400" kern="0" dirty="0">
              <a:solidFill>
                <a:schemeClr val="dk1"/>
              </a:solidFill>
              <a:latin typeface="Arial Black" pitchFamily="34" charset="0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1" name="Google Shape;361;p39"/>
          <p:cNvSpPr/>
          <p:nvPr/>
        </p:nvSpPr>
        <p:spPr>
          <a:xfrm>
            <a:off x="5009863" y="1875614"/>
            <a:ext cx="140462" cy="26767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22" name="Google Shape;362;p39"/>
          <p:cNvSpPr/>
          <p:nvPr/>
        </p:nvSpPr>
        <p:spPr>
          <a:xfrm>
            <a:off x="5009863" y="4734331"/>
            <a:ext cx="140462" cy="26767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362" name="Google Shape;362;p39"/>
          <p:cNvSpPr/>
          <p:nvPr/>
        </p:nvSpPr>
        <p:spPr>
          <a:xfrm>
            <a:off x="10062424" y="4704581"/>
            <a:ext cx="140462" cy="26767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982" y="6886705"/>
            <a:ext cx="147955" cy="355600"/>
          </a:xfrm>
          <a:custGeom>
            <a:avLst/>
            <a:gdLst/>
            <a:ahLst/>
            <a:cxnLst/>
            <a:rect l="l" t="t" r="r" b="b"/>
            <a:pathLst>
              <a:path w="147954" h="355600">
                <a:moveTo>
                  <a:pt x="0" y="355600"/>
                </a:moveTo>
                <a:lnTo>
                  <a:pt x="147828" y="355600"/>
                </a:lnTo>
                <a:lnTo>
                  <a:pt x="147828" y="0"/>
                </a:lnTo>
                <a:lnTo>
                  <a:pt x="0" y="0"/>
                </a:lnTo>
                <a:lnTo>
                  <a:pt x="0" y="35560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11</a:t>
            </a:fld>
            <a:endParaRPr spc="120" dirty="0"/>
          </a:p>
        </p:txBody>
      </p:sp>
      <p:sp>
        <p:nvSpPr>
          <p:cNvPr id="6" name="object 6"/>
          <p:cNvSpPr txBox="1"/>
          <p:nvPr/>
        </p:nvSpPr>
        <p:spPr>
          <a:xfrm>
            <a:off x="241300" y="2333625"/>
            <a:ext cx="3124200" cy="1261884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Пушкина, 2, 4, 5, 6, 8 и 15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Ломоносова, 8  и 26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н.п. Африканда: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ул. Мира, 1 и 4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300" y="4467225"/>
            <a:ext cx="3124200" cy="2246769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6858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РЕМОНТ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ВНУТРИДВОРОВ</a:t>
            </a:r>
            <a:r>
              <a:rPr lang="en-US" dirty="0" smtClean="0">
                <a:solidFill>
                  <a:schemeClr val="bg1"/>
                </a:solidFill>
              </a:rPr>
              <a:t>ЫХ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ПРОЕЗД</a:t>
            </a:r>
            <a:r>
              <a:rPr lang="en-US" dirty="0" smtClean="0">
                <a:solidFill>
                  <a:schemeClr val="bg1"/>
                </a:solidFill>
              </a:rPr>
              <a:t>ОВ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СКАМЕЕК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ru-RU" dirty="0" smtClean="0">
                <a:solidFill>
                  <a:schemeClr val="bg1"/>
                </a:solidFill>
              </a:rPr>
              <a:t>ОБУСТРОЙСТВ</a:t>
            </a:r>
            <a:r>
              <a:rPr lang="en-US" dirty="0" smtClean="0">
                <a:solidFill>
                  <a:schemeClr val="bg1"/>
                </a:solidFill>
              </a:rPr>
              <a:t>О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АВТОСТОЯНКИ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-</a:t>
            </a:r>
            <a:r>
              <a:rPr lang="ru-RU" dirty="0" smtClean="0">
                <a:solidFill>
                  <a:schemeClr val="bg1"/>
                </a:solidFill>
              </a:rPr>
              <a:t> 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ГАЗОННОГО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ОГРАЖДЕНИЯ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БЕТОНИРОВАНИЕ ТРОТУАРА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Google Shape;62;p14"/>
          <p:cNvSpPr txBox="1">
            <a:spLocks/>
          </p:cNvSpPr>
          <p:nvPr/>
        </p:nvSpPr>
        <p:spPr>
          <a:xfrm>
            <a:off x="241300" y="2000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2020 </a:t>
            </a:r>
            <a:r>
              <a:rPr lang="en-US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год</a:t>
            </a:r>
            <a:endParaRPr lang="ru-RU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65300" y="1190625"/>
            <a:ext cx="2209800" cy="733526"/>
          </a:xfrm>
          <a:prstGeom prst="rect">
            <a:avLst/>
          </a:prstGeom>
        </p:spPr>
        <p:txBody>
          <a:bodyPr wrap="square" lIns="116833" tIns="58416" rIns="116833" bIns="58416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ДВОРОВЫ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Х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ТЕРРИТОРИИ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500" y="885825"/>
            <a:ext cx="213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10</a:t>
            </a:r>
            <a:endParaRPr lang="ru-RU" sz="9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85100" y="962025"/>
            <a:ext cx="2573063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ФИНАНСИРОВАНИЕ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1300" y="809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22,9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241300" y="3705225"/>
            <a:ext cx="3124200" cy="630942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1 262,4</a:t>
            </a:r>
            <a:r>
              <a:rPr lang="en-US" dirty="0" smtClean="0">
                <a:solidFill>
                  <a:schemeClr val="bg1"/>
                </a:solidFill>
              </a:rPr>
              <a:t> ТЫС. РУБ. – СРЕДСТВА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ЖИТЕЛЕЙ</a:t>
            </a:r>
          </a:p>
        </p:txBody>
      </p:sp>
      <p:pic>
        <p:nvPicPr>
          <p:cNvPr id="14" name="Picture 3" descr="D:\Формирование комфортной городской среды\ФКГС\Инвентаризация\Дополнительно г. Полярные Зори\ул. Пушкина, 15 - Доп\DSC04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333625"/>
            <a:ext cx="6934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982" y="6886705"/>
            <a:ext cx="147955" cy="355600"/>
          </a:xfrm>
          <a:custGeom>
            <a:avLst/>
            <a:gdLst/>
            <a:ahLst/>
            <a:cxnLst/>
            <a:rect l="l" t="t" r="r" b="b"/>
            <a:pathLst>
              <a:path w="147954" h="355600">
                <a:moveTo>
                  <a:pt x="0" y="355600"/>
                </a:moveTo>
                <a:lnTo>
                  <a:pt x="147828" y="355600"/>
                </a:lnTo>
                <a:lnTo>
                  <a:pt x="147828" y="0"/>
                </a:lnTo>
                <a:lnTo>
                  <a:pt x="0" y="0"/>
                </a:lnTo>
                <a:lnTo>
                  <a:pt x="0" y="35560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12</a:t>
            </a:fld>
            <a:endParaRPr spc="120" dirty="0"/>
          </a:p>
        </p:txBody>
      </p:sp>
      <p:sp>
        <p:nvSpPr>
          <p:cNvPr id="6" name="object 6"/>
          <p:cNvSpPr txBox="1"/>
          <p:nvPr/>
        </p:nvSpPr>
        <p:spPr>
          <a:xfrm>
            <a:off x="241300" y="2409825"/>
            <a:ext cx="3124200" cy="630942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БЕЛОВА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9 – РЕМОНТ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ЛЕСТНИЦЫ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1300" y="3324225"/>
            <a:ext cx="3124200" cy="1697901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6858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БЛАГОУСТРОЙСТВО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ТЕРРИТОРИИ ОТ МСЧ-118 К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МФЦ С УСТРОЙСТВОМ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ТРОТУАРОВ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19" name="Google Shape;62;p14"/>
          <p:cNvSpPr txBox="1">
            <a:spLocks/>
          </p:cNvSpPr>
          <p:nvPr/>
        </p:nvSpPr>
        <p:spPr>
          <a:xfrm>
            <a:off x="241300" y="2000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2017 - 2020 </a:t>
            </a:r>
            <a:r>
              <a:rPr lang="en-US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год</a:t>
            </a:r>
            <a:r>
              <a:rPr lang="ru-RU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ы</a:t>
            </a:r>
            <a:endParaRPr lang="ru-RU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84300" y="1343025"/>
            <a:ext cx="2371789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ОБЩЕСТВЕННЫЕ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ЗОНЫ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3700" y="885825"/>
            <a:ext cx="99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6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85100" y="962025"/>
            <a:ext cx="2573063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ФИНАНСИРОВАНИЕ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1300" y="809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,</a:t>
            </a:r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4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pic>
        <p:nvPicPr>
          <p:cNvPr id="18" name="Рисунок 17" descr="C:\Users\Dudarenok_OV\AppData\Local\Microsoft\Windows\Temporary Internet Files\Content.Word\Новый рисунок (2)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7" r="5293"/>
          <a:stretch>
            <a:fillRect/>
          </a:stretch>
        </p:blipFill>
        <p:spPr bwMode="auto">
          <a:xfrm>
            <a:off x="3746500" y="2409825"/>
            <a:ext cx="3429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Dudarenok_OV\AppData\Local\Microsoft\Windows\Temporary Internet Files\Content.Word\IMG_20190924_15122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9" r="30379"/>
          <a:stretch>
            <a:fillRect/>
          </a:stretch>
        </p:blipFill>
        <p:spPr bwMode="auto">
          <a:xfrm>
            <a:off x="7480300" y="2409825"/>
            <a:ext cx="2921526" cy="4189807"/>
          </a:xfrm>
          <a:prstGeom prst="rect">
            <a:avLst/>
          </a:prstGeom>
          <a:noFill/>
          <a:ln w="15875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4" name="object 6"/>
          <p:cNvSpPr txBox="1"/>
          <p:nvPr/>
        </p:nvSpPr>
        <p:spPr>
          <a:xfrm>
            <a:off x="241300" y="5381625"/>
            <a:ext cx="3124200" cy="315471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ОСВЕЩЕНИЕ ОТ МФЦ ДО ДШИ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Google Shape;219;p32"/>
          <p:cNvSpPr/>
          <p:nvPr/>
        </p:nvSpPr>
        <p:spPr>
          <a:xfrm rot="5400000">
            <a:off x="6549602" y="3023172"/>
            <a:ext cx="6140949" cy="13047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>
              <a:latin typeface="Arial Black" pitchFamily="34" charset="0"/>
            </a:endParaRPr>
          </a:p>
        </p:txBody>
      </p:sp>
      <p:sp>
        <p:nvSpPr>
          <p:cNvPr id="10" name="Google Shape;222;p32"/>
          <p:cNvSpPr txBox="1">
            <a:spLocks/>
          </p:cNvSpPr>
          <p:nvPr/>
        </p:nvSpPr>
        <p:spPr>
          <a:xfrm rot="5400000" flipH="1">
            <a:off x="6432947" y="3414125"/>
            <a:ext cx="6458584" cy="105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defTabSz="1168329">
              <a:buClr>
                <a:schemeClr val="dk1"/>
              </a:buClr>
              <a:buSzPts val="1800"/>
              <a:defRPr/>
            </a:pPr>
            <a:r>
              <a:rPr lang="ru-RU" sz="3100" b="1" dirty="0" smtClean="0">
                <a:solidFill>
                  <a:schemeClr val="bg1"/>
                </a:solidFill>
                <a:latin typeface="Arial Black" pitchFamily="34" charset="0"/>
                <a:ea typeface="Livvic"/>
                <a:cs typeface="Livvic"/>
                <a:sym typeface="Livvic"/>
              </a:rPr>
              <a:t>ПАМЯТНЫЙ ЗНАК В ПОСЕЛКЕ АФРИКАНДА</a:t>
            </a:r>
            <a:endParaRPr lang="ru-RU" sz="3100" b="1" kern="0" dirty="0">
              <a:solidFill>
                <a:schemeClr val="bg1"/>
              </a:solidFill>
              <a:latin typeface="Arial Black" pitchFamily="34" charset="0"/>
              <a:ea typeface="Livvic"/>
              <a:cs typeface="Livvic"/>
              <a:sym typeface="Livvic"/>
            </a:endParaRPr>
          </a:p>
        </p:txBody>
      </p:sp>
      <p:pic>
        <p:nvPicPr>
          <p:cNvPr id="11" name="Рисунок 10" descr="KfMsmXQcmMA.jpg"/>
          <p:cNvPicPr>
            <a:picLocks noChangeAspect="1"/>
          </p:cNvPicPr>
          <p:nvPr/>
        </p:nvPicPr>
        <p:blipFill>
          <a:blip r:embed="rId2" cstate="print"/>
          <a:srcRect t="8928" r="15249" b="16449"/>
          <a:stretch>
            <a:fillRect/>
          </a:stretch>
        </p:blipFill>
        <p:spPr>
          <a:xfrm>
            <a:off x="125720" y="3781425"/>
            <a:ext cx="4463096" cy="3705745"/>
          </a:xfrm>
          <a:prstGeom prst="rect">
            <a:avLst/>
          </a:prstGeom>
        </p:spPr>
      </p:pic>
      <p:pic>
        <p:nvPicPr>
          <p:cNvPr id="12" name="Рисунок 11" descr="1ScPwDulzAg.jpg"/>
          <p:cNvPicPr>
            <a:picLocks noChangeAspect="1"/>
          </p:cNvPicPr>
          <p:nvPr/>
        </p:nvPicPr>
        <p:blipFill>
          <a:blip r:embed="rId3" cstate="print"/>
          <a:srcRect t="6396" r="15249" b="25377"/>
          <a:stretch>
            <a:fillRect/>
          </a:stretch>
        </p:blipFill>
        <p:spPr>
          <a:xfrm>
            <a:off x="125720" y="287437"/>
            <a:ext cx="4463096" cy="3388110"/>
          </a:xfrm>
          <a:prstGeom prst="rect">
            <a:avLst/>
          </a:prstGeom>
        </p:spPr>
      </p:pic>
      <p:pic>
        <p:nvPicPr>
          <p:cNvPr id="13" name="Рисунок 12" descr="tfCexkUxSRA.jpg"/>
          <p:cNvPicPr>
            <a:picLocks noChangeAspect="1"/>
          </p:cNvPicPr>
          <p:nvPr/>
        </p:nvPicPr>
        <p:blipFill>
          <a:blip r:embed="rId4" cstate="print"/>
          <a:srcRect l="24800" r="26900" b="6202"/>
          <a:stretch>
            <a:fillRect/>
          </a:stretch>
        </p:blipFill>
        <p:spPr>
          <a:xfrm>
            <a:off x="4673025" y="287437"/>
            <a:ext cx="3957840" cy="7199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лованова\рисунки\TO0BBOCJh9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139" y="499194"/>
            <a:ext cx="3881963" cy="6564463"/>
          </a:xfrm>
          <a:prstGeom prst="rect">
            <a:avLst/>
          </a:prstGeom>
          <a:noFill/>
        </p:spPr>
      </p:pic>
      <p:pic>
        <p:nvPicPr>
          <p:cNvPr id="5" name="Рисунок 4" descr="Город подготовка (85).jpg"/>
          <p:cNvPicPr>
            <a:picLocks noChangeAspect="1"/>
          </p:cNvPicPr>
          <p:nvPr/>
        </p:nvPicPr>
        <p:blipFill>
          <a:blip r:embed="rId3" cstate="print"/>
          <a:srcRect l="18979"/>
          <a:stretch>
            <a:fillRect/>
          </a:stretch>
        </p:blipFill>
        <p:spPr>
          <a:xfrm>
            <a:off x="4336188" y="499194"/>
            <a:ext cx="6111256" cy="6564463"/>
          </a:xfrm>
          <a:prstGeom prst="rect">
            <a:avLst/>
          </a:prstGeom>
        </p:spPr>
      </p:pic>
      <p:sp>
        <p:nvSpPr>
          <p:cNvPr id="6" name="Google Shape;163;p27"/>
          <p:cNvSpPr/>
          <p:nvPr/>
        </p:nvSpPr>
        <p:spPr>
          <a:xfrm>
            <a:off x="2652001" y="2299127"/>
            <a:ext cx="3368374" cy="2924126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7" name="Google Shape;167;p27"/>
          <p:cNvSpPr/>
          <p:nvPr/>
        </p:nvSpPr>
        <p:spPr>
          <a:xfrm>
            <a:off x="0" y="2319362"/>
            <a:ext cx="423456" cy="2924126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8" name="Google Shape;205;p30"/>
          <p:cNvSpPr txBox="1">
            <a:spLocks/>
          </p:cNvSpPr>
          <p:nvPr/>
        </p:nvSpPr>
        <p:spPr>
          <a:xfrm>
            <a:off x="2736210" y="2934398"/>
            <a:ext cx="3199956" cy="1482297"/>
          </a:xfrm>
          <a:prstGeom prst="rect">
            <a:avLst/>
          </a:prstGeom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defTabSz="1168329">
              <a:buClr>
                <a:srgbClr val="000000"/>
              </a:buClr>
              <a:defRPr/>
            </a:pPr>
            <a:r>
              <a:rPr lang="ru-RU" sz="3100" dirty="0" smtClean="0">
                <a:solidFill>
                  <a:schemeClr val="bg1"/>
                </a:solidFill>
                <a:latin typeface="Arial Black" pitchFamily="34" charset="0"/>
              </a:rPr>
              <a:t>БОЛЬШЕ СВЕТА</a:t>
            </a:r>
            <a:endParaRPr lang="ru-RU" sz="5100" kern="0" dirty="0">
              <a:solidFill>
                <a:schemeClr val="bg1"/>
              </a:solidFill>
              <a:latin typeface="Arial Black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;p14"/>
          <p:cNvSpPr txBox="1">
            <a:spLocks/>
          </p:cNvSpPr>
          <p:nvPr/>
        </p:nvSpPr>
        <p:spPr>
          <a:xfrm>
            <a:off x="165100" y="2762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АРХИТЕКТУРНАЯ ПОДСВЕТКА ЗДАНИЙ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700" y="6448425"/>
            <a:ext cx="982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В РАМКАХ ЕДИНОЙ КОНЦЕПЦИИ ОСВЕЩЕНИЯ ГОРОДА (УТВЕРЖДЕНА В ОКТЯБРЕ 2019 г.)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500" y="1190625"/>
            <a:ext cx="4267200" cy="1577355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ПЕШЕХОДНАЯ УЛИЦА ПУШКИНА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  </a:t>
            </a:r>
            <a:r>
              <a:rPr lang="en-US" dirty="0" smtClean="0">
                <a:solidFill>
                  <a:schemeClr val="bg1"/>
                </a:solidFill>
                <a:sym typeface="Open Sans"/>
              </a:rPr>
              <a:t>ДОМА ПО УЛИЦЕ СТРОИТЕЛЕЙ 10, 12, 14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  </a:t>
            </a:r>
            <a:r>
              <a:rPr lang="ru-RU" dirty="0" smtClean="0">
                <a:solidFill>
                  <a:schemeClr val="bg1"/>
                </a:solidFill>
                <a:sym typeface="Open Sans"/>
              </a:rPr>
              <a:t>СВЯТО-ТРОИЦКАЯ ЦЕРКОВЬ</a:t>
            </a:r>
            <a:r>
              <a:rPr lang="en-US" dirty="0" smtClean="0">
                <a:solidFill>
                  <a:schemeClr val="bg1"/>
                </a:solidFill>
                <a:sym typeface="Open Sans"/>
              </a:rPr>
              <a:t>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0900" y="1343025"/>
            <a:ext cx="1783166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ОБЩАЯ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СТОИМОСТЬ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37100" y="1190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1</a:t>
            </a:r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8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,5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458" t="32222" r="26042" b="22222"/>
          <a:stretch>
            <a:fillRect/>
          </a:stretch>
        </p:blipFill>
        <p:spPr bwMode="auto">
          <a:xfrm>
            <a:off x="317500" y="3095625"/>
            <a:ext cx="518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1771" t="31111" r="28854" b="25556"/>
          <a:stretch>
            <a:fillRect/>
          </a:stretch>
        </p:blipFill>
        <p:spPr bwMode="auto">
          <a:xfrm>
            <a:off x="5499099" y="3095625"/>
            <a:ext cx="504678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6"/>
          <p:cNvSpPr txBox="1"/>
          <p:nvPr/>
        </p:nvSpPr>
        <p:spPr>
          <a:xfrm>
            <a:off x="3594100" y="5991225"/>
            <a:ext cx="1816100" cy="315471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   5 млн. руб.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8623300" y="5991225"/>
            <a:ext cx="1816100" cy="315471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   5,5 млн. руб.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2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:\Documents\Лена\ФОТОГР~1\Календари\Дома на Строител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29" y="393315"/>
            <a:ext cx="7073586" cy="6670341"/>
          </a:xfrm>
          <a:prstGeom prst="rect">
            <a:avLst/>
          </a:prstGeom>
          <a:noFill/>
        </p:spPr>
      </p:pic>
      <p:sp>
        <p:nvSpPr>
          <p:cNvPr id="12" name="Google Shape;163;p27"/>
          <p:cNvSpPr/>
          <p:nvPr/>
        </p:nvSpPr>
        <p:spPr>
          <a:xfrm>
            <a:off x="7030887" y="393315"/>
            <a:ext cx="3536793" cy="6670341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7451934" y="1346222"/>
            <a:ext cx="2863118" cy="5519452"/>
          </a:xfrm>
          <a:prstGeom prst="rect">
            <a:avLst/>
          </a:prstGeom>
          <a:noFill/>
        </p:spPr>
        <p:txBody>
          <a:bodyPr wrap="square" lIns="116833" tIns="58416" rIns="116833" bIns="58416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В декабре 2019 года в городе Полярные Зори состоялся первый Фестиваль света, результатом которого стало применение современных световых технологий в дизайне городских улиц. 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Три девятиэтажных дома в городе Полярные Зори сияют яркими красками, благодаря проекционному освещению с привязкой к архитектуре здания. Эта технология называется </a:t>
            </a:r>
            <a:r>
              <a:rPr lang="ru-RU" sz="1500" dirty="0" err="1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слайд-мэппинг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51934" y="605072"/>
            <a:ext cx="2778909" cy="918192"/>
          </a:xfrm>
          <a:prstGeom prst="rect">
            <a:avLst/>
          </a:prstGeom>
        </p:spPr>
        <p:txBody>
          <a:bodyPr wrap="square" lIns="116833" tIns="58416" rIns="116833" bIns="58416">
            <a:spAutoFit/>
          </a:bodyPr>
          <a:lstStyle/>
          <a:p>
            <a:pPr lvl="0">
              <a:defRPr/>
            </a:pPr>
            <a:r>
              <a:rPr lang="ru-RU" sz="2600" dirty="0" smtClean="0">
                <a:solidFill>
                  <a:schemeClr val="bg1"/>
                </a:solidFill>
                <a:latin typeface="Arial Black" pitchFamily="34" charset="0"/>
              </a:rPr>
              <a:t>ГОРОД СВЕТА</a:t>
            </a:r>
            <a:endParaRPr lang="ru-RU" sz="4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Google Shape;163;p27"/>
          <p:cNvSpPr/>
          <p:nvPr/>
        </p:nvSpPr>
        <p:spPr>
          <a:xfrm>
            <a:off x="0" y="393315"/>
            <a:ext cx="462557" cy="6670341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H8A4764.jpg"/>
          <p:cNvPicPr>
            <a:picLocks noChangeAspect="1"/>
          </p:cNvPicPr>
          <p:nvPr/>
        </p:nvPicPr>
        <p:blipFill>
          <a:blip r:embed="rId2" cstate="print"/>
          <a:srcRect t="1180" r="3812" b="12526"/>
          <a:stretch>
            <a:fillRect/>
          </a:stretch>
        </p:blipFill>
        <p:spPr>
          <a:xfrm>
            <a:off x="-5941" y="-347834"/>
            <a:ext cx="10699341" cy="8047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51956" y="3887304"/>
            <a:ext cx="2390606" cy="105878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……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12859" t="21945" r="7283" b="7952"/>
          <a:stretch/>
        </p:blipFill>
        <p:spPr>
          <a:xfrm>
            <a:off x="209929" y="181558"/>
            <a:ext cx="5389399" cy="349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AH8A5067.jpg"/>
          <p:cNvPicPr>
            <a:picLocks noChangeAspect="1"/>
          </p:cNvPicPr>
          <p:nvPr/>
        </p:nvPicPr>
        <p:blipFill>
          <a:blip r:embed="rId4" cstate="print"/>
          <a:srcRect t="25000"/>
          <a:stretch>
            <a:fillRect/>
          </a:stretch>
        </p:blipFill>
        <p:spPr>
          <a:xfrm>
            <a:off x="209929" y="3887304"/>
            <a:ext cx="5389399" cy="349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Google Shape;203;p30"/>
          <p:cNvSpPr/>
          <p:nvPr/>
        </p:nvSpPr>
        <p:spPr>
          <a:xfrm rot="-5400000">
            <a:off x="7364370" y="-1170868"/>
            <a:ext cx="1554917" cy="46832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sp>
        <p:nvSpPr>
          <p:cNvPr id="15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800187" y="2193249"/>
            <a:ext cx="4683284" cy="381162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Благоустройство бульвара состоялось благодаря победе муниципального образования на Всероссийском конкурсе лучших проектов создания комфортной городской среды в малых городах и исторических поселениях в 2018 г.</a:t>
            </a:r>
          </a:p>
          <a:p>
            <a:pPr algn="just"/>
            <a:endParaRPr lang="ru-RU" sz="14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Уникальный детский городок, сеть тротуарных и велосипедных дорожек, </a:t>
            </a:r>
            <a:r>
              <a:rPr lang="ru-RU" sz="1400" dirty="0" err="1" smtClean="0">
                <a:solidFill>
                  <a:srgbClr val="0070C0"/>
                </a:solidFill>
                <a:latin typeface="Arial Black" pitchFamily="34" charset="0"/>
              </a:rPr>
              <a:t>арт-объект</a:t>
            </a:r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, великолепное освещение – лучший показатель комфортности для горожан.</a:t>
            </a:r>
            <a:endParaRPr sz="1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6" name="Google Shape;205;p30"/>
          <p:cNvSpPr txBox="1">
            <a:spLocks noGrp="1"/>
          </p:cNvSpPr>
          <p:nvPr>
            <p:ph type="ctrTitle"/>
          </p:nvPr>
        </p:nvSpPr>
        <p:spPr>
          <a:xfrm>
            <a:off x="6020375" y="499194"/>
            <a:ext cx="4383195" cy="1376418"/>
          </a:xfrm>
          <a:prstGeom prst="rect">
            <a:avLst/>
          </a:prstGeom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lvl="0" algn="r"/>
            <a:r>
              <a:rPr lang="ru-RU" sz="3100" dirty="0" smtClean="0">
                <a:solidFill>
                  <a:schemeClr val="bg1"/>
                </a:solidFill>
                <a:latin typeface="Arial Black" pitchFamily="34" charset="0"/>
              </a:rPr>
              <a:t>БУЛЬВАР</a:t>
            </a:r>
            <a:br>
              <a:rPr lang="ru-RU" sz="31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Arial Black" pitchFamily="34" charset="0"/>
              </a:rPr>
              <a:t>СЕВЕРНОЕ СИЯНИЕ</a:t>
            </a:r>
            <a:endParaRPr lang="ru-RU" sz="4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H8A1337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36" b="13453"/>
          <a:stretch>
            <a:fillRect/>
          </a:stretch>
        </p:blipFill>
        <p:spPr>
          <a:xfrm>
            <a:off x="0" y="0"/>
            <a:ext cx="10693400" cy="7910684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679010" y="-1275833"/>
            <a:ext cx="1554917" cy="48932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209929" y="249598"/>
            <a:ext cx="4294677" cy="359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94072" y="499196"/>
            <a:ext cx="4635823" cy="1482297"/>
          </a:xfrm>
          <a:prstGeom prst="rect">
            <a:avLst/>
          </a:prstGeom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АТОМ-ОСТРОВ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094072" y="2193249"/>
            <a:ext cx="4799933" cy="497628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Реализация развития городского парка предусматривает 2 тематические площадки «Атом-остров» и «Спорт остров». </a:t>
            </a:r>
          </a:p>
          <a:p>
            <a:pPr algn="just"/>
            <a:endParaRPr lang="ru-RU" sz="14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ru-RU" sz="1400" dirty="0" err="1" smtClean="0">
                <a:solidFill>
                  <a:srgbClr val="0070C0"/>
                </a:solidFill>
                <a:latin typeface="Arial Black" pitchFamily="34" charset="0"/>
              </a:rPr>
              <a:t>Геокупол</a:t>
            </a:r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 – центральная часть «</a:t>
            </a:r>
            <a:r>
              <a:rPr lang="ru-RU" sz="1400" dirty="0" err="1" smtClean="0">
                <a:solidFill>
                  <a:srgbClr val="0070C0"/>
                </a:solidFill>
                <a:latin typeface="Arial Black" pitchFamily="34" charset="0"/>
              </a:rPr>
              <a:t>Атом-острова</a:t>
            </a:r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». Территория выполнена в виде дорожек-орбит, в центре которых находится стеклянный купол – атом. Вдоль прогулочных дорожек создан музей минералов под открытым небом, где собраны образцы пород, добываемых на Кольском полуострове. А под сводами </a:t>
            </a:r>
            <a:r>
              <a:rPr lang="ru-RU" sz="1400" dirty="0" err="1" smtClean="0">
                <a:solidFill>
                  <a:srgbClr val="0070C0"/>
                </a:solidFill>
                <a:latin typeface="Arial Black" pitchFamily="34" charset="0"/>
              </a:rPr>
              <a:t>геокупола</a:t>
            </a:r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 проводятся камерные мероприятия: «Ночь кино», «Свет и музыка» и т.д. </a:t>
            </a:r>
          </a:p>
          <a:p>
            <a:pPr algn="just"/>
            <a:endParaRPr lang="ru-RU" sz="14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На 2021 г. в </a:t>
            </a:r>
            <a:r>
              <a:rPr lang="ru-RU" sz="1400" dirty="0" err="1" smtClean="0">
                <a:solidFill>
                  <a:srgbClr val="0070C0"/>
                </a:solidFill>
                <a:latin typeface="Arial Black" pitchFamily="34" charset="0"/>
              </a:rPr>
              <a:t>геокуполе</a:t>
            </a:r>
            <a:r>
              <a:rPr lang="ru-RU" sz="1400" dirty="0" smtClean="0">
                <a:solidFill>
                  <a:srgbClr val="0070C0"/>
                </a:solidFill>
                <a:latin typeface="Arial Black" pitchFamily="34" charset="0"/>
              </a:rPr>
              <a:t> запланировано создание музея атомной промышленности.</a:t>
            </a:r>
            <a:endParaRPr sz="1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AH8A1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929" y="4099060"/>
            <a:ext cx="4294677" cy="3599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H8A1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0843" y="-1"/>
            <a:ext cx="9022557" cy="7562851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679010" y="-1275833"/>
            <a:ext cx="1554917" cy="48932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16814" tIns="116814" rIns="116814" bIns="116814" anchor="ctr" anchorCtr="0">
            <a:noAutofit/>
          </a:bodyPr>
          <a:lstStyle/>
          <a:p>
            <a:endParaRPr dirty="0"/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210385" y="143719"/>
            <a:ext cx="4293766" cy="359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94072" y="499196"/>
            <a:ext cx="4635823" cy="1482297"/>
          </a:xfrm>
          <a:prstGeom prst="rect">
            <a:avLst/>
          </a:prstGeom>
        </p:spPr>
        <p:txBody>
          <a:bodyPr spcFirstLastPara="1" wrap="square" lIns="116814" tIns="116814" rIns="116814" bIns="116814" anchor="b" anchorCtr="0">
            <a:no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СПОРТ-ОСТРОВ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009862" y="2193251"/>
            <a:ext cx="4884143" cy="232932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Памп-трейк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(протяженность 42 м)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Скейтпарк</a:t>
            </a:r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Комбинированная крытая спортивная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площадка (2019 – 2020 г.г.)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Площадка для игры в </a:t>
            </a: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петанк</a:t>
            </a:r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Велодорожки (протяженность 1,7 км)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Игровое поле «Пляжный волейбол»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AH8A1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930" y="3887304"/>
            <a:ext cx="4294675" cy="359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>
            <a:off x="2117293" y="554610"/>
            <a:ext cx="7979950" cy="13209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pattFill prst="pct75">
                  <a:fgClr>
                    <a:schemeClr val="bg2">
                      <a:lumMod val="75000"/>
                    </a:schemeClr>
                  </a:fgClr>
                  <a:bgClr>
                    <a:schemeClr val="bg1"/>
                  </a:bgClr>
                </a:pattFill>
              </a:rPr>
              <a:t>Муниципальное образование города Полярные Зори с подведомственной территорией</a:t>
            </a:r>
          </a:p>
          <a:p>
            <a:pPr marL="0" indent="0">
              <a:buNone/>
            </a:pPr>
            <a:endParaRPr lang="ru-RU" dirty="0">
              <a:pattFill prst="pct75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781" y="348178"/>
            <a:ext cx="1019836" cy="145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2105" y="1724330"/>
            <a:ext cx="9255138" cy="5626760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539613987"/>
              </p:ext>
            </p:extLst>
          </p:nvPr>
        </p:nvGraphicFramePr>
        <p:xfrm>
          <a:off x="360902" y="1724331"/>
          <a:ext cx="9736341" cy="968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8493586"/>
              </p:ext>
            </p:extLst>
          </p:nvPr>
        </p:nvGraphicFramePr>
        <p:xfrm>
          <a:off x="393700" y="2714625"/>
          <a:ext cx="99822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9579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"/>
          <p:cNvPicPr>
            <a:picLocks noChangeAspect="1"/>
          </p:cNvPicPr>
          <p:nvPr/>
        </p:nvPicPr>
        <p:blipFill>
          <a:blip r:embed="rId2" cstate="print"/>
          <a:srcRect t="29379"/>
          <a:stretch>
            <a:fillRect/>
          </a:stretch>
        </p:blipFill>
        <p:spPr>
          <a:xfrm>
            <a:off x="698500" y="1876425"/>
            <a:ext cx="9766300" cy="48782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0980" y="3831005"/>
            <a:ext cx="227584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39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900" spc="28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900" spc="18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900" spc="-7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900" spc="434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900" spc="330" dirty="0">
                <a:solidFill>
                  <a:srgbClr val="FFFFFF"/>
                </a:solidFill>
                <a:latin typeface="Arial"/>
                <a:cs typeface="Arial"/>
              </a:rPr>
              <a:t>КТ</a:t>
            </a:r>
            <a:r>
              <a:rPr sz="2900" spc="2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endParaRPr sz="2900"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3700" y="428625"/>
            <a:ext cx="62484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222" indent="-359222"/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581025"/>
            <a:ext cx="952499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>
            <a:off x="2117293" y="554610"/>
            <a:ext cx="7979950" cy="13209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pattFill prst="pct75">
                  <a:fgClr>
                    <a:schemeClr val="bg2">
                      <a:lumMod val="75000"/>
                    </a:schemeClr>
                  </a:fgClr>
                  <a:bgClr>
                    <a:schemeClr val="bg1"/>
                  </a:bgClr>
                </a:pattFill>
              </a:rPr>
              <a:t>Муниципальное образование города Полярные Зори с подведомственной территорией</a:t>
            </a:r>
          </a:p>
          <a:p>
            <a:pPr marL="0" indent="0">
              <a:buNone/>
            </a:pPr>
            <a:endParaRPr lang="ru-RU" dirty="0">
              <a:pattFill prst="pct75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781" y="348178"/>
            <a:ext cx="1019836" cy="145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2105" y="1724330"/>
            <a:ext cx="9255138" cy="5626760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544334336"/>
              </p:ext>
            </p:extLst>
          </p:nvPr>
        </p:nvGraphicFramePr>
        <p:xfrm>
          <a:off x="360902" y="1724330"/>
          <a:ext cx="10081203" cy="523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416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270955" y="1454795"/>
            <a:ext cx="7819549" cy="924348"/>
          </a:xfrm>
        </p:spPr>
        <p:txBody>
          <a:bodyPr/>
          <a:lstStyle/>
          <a:p>
            <a:pPr algn="ctr"/>
            <a:r>
              <a:rPr lang="ru-RU" sz="2500" i="1" dirty="0"/>
              <a:t>В рамках благоустройства территории </a:t>
            </a:r>
            <a:r>
              <a:rPr lang="ru-RU" sz="2500" i="1" dirty="0" smtClean="0"/>
              <a:t>жителями </a:t>
            </a:r>
            <a:r>
              <a:rPr lang="ru-RU" sz="2500" i="1" dirty="0"/>
              <a:t>предложено выполнение следующих мероприятий: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70955" y="2947573"/>
            <a:ext cx="7819549" cy="4353098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Установка скамеек у подъездов дома (6 шт.);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Строительство дороги (спуска) к дому для маломобильных групп людей;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Установка металлического ограждения у подъездов дома;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Строительство тротуара (пешеходной дорожки);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Строительство тротуара (за домом);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Установка спортивного оборудования (</a:t>
            </a:r>
            <a:r>
              <a:rPr lang="ru-RU" sz="1600" dirty="0" err="1" smtClean="0">
                <a:cs typeface="Times New Roman" panose="02020603050405020304" pitchFamily="18" charset="0"/>
              </a:rPr>
              <a:t>воркаут</a:t>
            </a:r>
            <a:r>
              <a:rPr lang="ru-RU" sz="1600" dirty="0" smtClean="0">
                <a:cs typeface="Times New Roman" panose="02020603050405020304" pitchFamily="18" charset="0"/>
              </a:rPr>
              <a:t>, </a:t>
            </a:r>
            <a:r>
              <a:rPr lang="ru-RU" sz="1600" dirty="0">
                <a:cs typeface="Times New Roman" panose="02020603050405020304" pitchFamily="18" charset="0"/>
              </a:rPr>
              <a:t>ш</a:t>
            </a:r>
            <a:r>
              <a:rPr lang="ru-RU" sz="1600" dirty="0" smtClean="0">
                <a:cs typeface="Times New Roman" panose="02020603050405020304" pitchFamily="18" charset="0"/>
              </a:rPr>
              <a:t>ведская стенка);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Установка оборудования на детской площадке (качели);</a:t>
            </a:r>
          </a:p>
          <a:p>
            <a:pPr>
              <a:buAutoNum type="arabicPeriod"/>
            </a:pPr>
            <a:r>
              <a:rPr lang="ru-RU" sz="1600" dirty="0" smtClean="0"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гостевой парковки.</a:t>
            </a:r>
          </a:p>
        </p:txBody>
      </p:sp>
    </p:spTree>
    <p:extLst>
      <p:ext uri="{BB962C8B-B14F-4D97-AF65-F5344CB8AC3E}">
        <p14:creationId xmlns="" xmlns:p14="http://schemas.microsoft.com/office/powerpoint/2010/main" val="28566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0"/>
            <a:ext cx="10528299" cy="68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982" y="6886705"/>
            <a:ext cx="147955" cy="355600"/>
          </a:xfrm>
          <a:custGeom>
            <a:avLst/>
            <a:gdLst/>
            <a:ahLst/>
            <a:cxnLst/>
            <a:rect l="l" t="t" r="r" b="b"/>
            <a:pathLst>
              <a:path w="147954" h="355600">
                <a:moveTo>
                  <a:pt x="0" y="355600"/>
                </a:moveTo>
                <a:lnTo>
                  <a:pt x="147828" y="355600"/>
                </a:lnTo>
                <a:lnTo>
                  <a:pt x="147828" y="0"/>
                </a:lnTo>
                <a:lnTo>
                  <a:pt x="0" y="0"/>
                </a:lnTo>
                <a:lnTo>
                  <a:pt x="0" y="35560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7</a:t>
            </a:fld>
            <a:endParaRPr spc="120" dirty="0"/>
          </a:p>
        </p:txBody>
      </p:sp>
      <p:sp>
        <p:nvSpPr>
          <p:cNvPr id="6" name="object 6"/>
          <p:cNvSpPr txBox="1"/>
          <p:nvPr/>
        </p:nvSpPr>
        <p:spPr>
          <a:xfrm>
            <a:off x="241300" y="2486025"/>
            <a:ext cx="3124200" cy="569387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ru-RU" sz="1600" spc="105" dirty="0" smtClean="0">
                <a:solidFill>
                  <a:srgbClr val="FFFFFF"/>
                </a:solidFill>
                <a:latin typeface="Arial"/>
                <a:cs typeface="Arial"/>
              </a:rPr>
              <a:t>ЛОМОНОСОВА</a:t>
            </a: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1600" spc="105" dirty="0" smtClean="0">
                <a:solidFill>
                  <a:srgbClr val="FFFFFF"/>
                </a:solidFill>
                <a:latin typeface="Arial"/>
                <a:cs typeface="Arial"/>
              </a:rPr>
              <a:t> 23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ru-RU" sz="1600" spc="105" dirty="0" smtClean="0">
                <a:solidFill>
                  <a:srgbClr val="FFFFFF"/>
                </a:solidFill>
                <a:latin typeface="Arial"/>
                <a:cs typeface="Arial"/>
              </a:rPr>
              <a:t>ЛОМОНОСОВА</a:t>
            </a: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1600" spc="105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ru-RU"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300" y="3476625"/>
            <a:ext cx="3124200" cy="1697901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6858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РЕМОНТ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ВНУТРИДВОРОВ</a:t>
            </a:r>
            <a:r>
              <a:rPr lang="en-US" dirty="0" smtClean="0">
                <a:solidFill>
                  <a:schemeClr val="bg1"/>
                </a:solidFill>
              </a:rPr>
              <a:t>ЫХ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ПРОЕЗД</a:t>
            </a:r>
            <a:r>
              <a:rPr lang="en-US" dirty="0" smtClean="0">
                <a:solidFill>
                  <a:schemeClr val="bg1"/>
                </a:solidFill>
              </a:rPr>
              <a:t>ОВ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СКАМЕЕК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 </a:t>
            </a:r>
            <a:r>
              <a:rPr lang="ru-RU" dirty="0" smtClean="0">
                <a:solidFill>
                  <a:schemeClr val="bg1"/>
                </a:solidFill>
              </a:rPr>
              <a:t>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ДЕТСКИХ ФОРМ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ru-RU" dirty="0" smtClean="0">
                <a:solidFill>
                  <a:schemeClr val="bg1"/>
                </a:solidFill>
              </a:rPr>
              <a:t>ОБУСТРОЙСТВ</a:t>
            </a:r>
            <a:r>
              <a:rPr lang="en-US" dirty="0" smtClean="0">
                <a:solidFill>
                  <a:schemeClr val="bg1"/>
                </a:solidFill>
              </a:rPr>
              <a:t>О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АВТОСТОЯНКИ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241300" y="5534025"/>
            <a:ext cx="3124199" cy="946413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УСТАНОВЛЕНО </a:t>
            </a:r>
            <a:r>
              <a:rPr lang="ru-RU" dirty="0" smtClean="0">
                <a:solidFill>
                  <a:schemeClr val="bg1"/>
                </a:solidFill>
              </a:rPr>
              <a:t>ОСВЕЩЕНИЕ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ДОРОЖНОЙ СЕТИ </a:t>
            </a:r>
            <a:r>
              <a:rPr lang="ru-RU" dirty="0" smtClean="0">
                <a:solidFill>
                  <a:schemeClr val="bg1"/>
                </a:solidFill>
              </a:rPr>
              <a:t>ПО УЛ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ПАРТИЗАН ЗАПОЛЯРЬЯ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9" name="Google Shape;62;p14"/>
          <p:cNvSpPr txBox="1">
            <a:spLocks/>
          </p:cNvSpPr>
          <p:nvPr/>
        </p:nvSpPr>
        <p:spPr>
          <a:xfrm>
            <a:off x="241300" y="2000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2017 </a:t>
            </a:r>
            <a:r>
              <a:rPr lang="en-US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год</a:t>
            </a:r>
            <a:endParaRPr lang="ru-RU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55700" y="1190625"/>
            <a:ext cx="1981619" cy="733526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ДВОРОВЫЕ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ТЕРРИТОРИИ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85100" y="962025"/>
            <a:ext cx="2573063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ФИНАНСИРОВАНИЕ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500" y="885825"/>
            <a:ext cx="83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</a:t>
            </a:r>
            <a:endParaRPr lang="ru-RU" sz="9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51300" y="809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3,9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pic>
        <p:nvPicPr>
          <p:cNvPr id="26" name="Рисунок 25" descr="ломоносова 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300" y="2409825"/>
            <a:ext cx="3113016" cy="38134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 descr="ломоносова 23 посл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5500" y="2409825"/>
            <a:ext cx="3200400" cy="381000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982" y="6886705"/>
            <a:ext cx="147955" cy="355600"/>
          </a:xfrm>
          <a:custGeom>
            <a:avLst/>
            <a:gdLst/>
            <a:ahLst/>
            <a:cxnLst/>
            <a:rect l="l" t="t" r="r" b="b"/>
            <a:pathLst>
              <a:path w="147954" h="355600">
                <a:moveTo>
                  <a:pt x="0" y="355600"/>
                </a:moveTo>
                <a:lnTo>
                  <a:pt x="147828" y="355600"/>
                </a:lnTo>
                <a:lnTo>
                  <a:pt x="147828" y="0"/>
                </a:lnTo>
                <a:lnTo>
                  <a:pt x="0" y="0"/>
                </a:lnTo>
                <a:lnTo>
                  <a:pt x="0" y="35560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8</a:t>
            </a:fld>
            <a:endParaRPr spc="120" dirty="0"/>
          </a:p>
        </p:txBody>
      </p:sp>
      <p:sp>
        <p:nvSpPr>
          <p:cNvPr id="6" name="object 6"/>
          <p:cNvSpPr txBox="1"/>
          <p:nvPr/>
        </p:nvSpPr>
        <p:spPr>
          <a:xfrm>
            <a:off x="241300" y="2409825"/>
            <a:ext cx="3124200" cy="1892826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spc="10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ПУШКИНА, 5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СТРОИТЕЛЕЙ, 1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ЭНЕРГЕТИКОВ, 25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 НИВСКИЙ, 8-10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ЛЕНИНА, 2Б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ПУШКИНА, 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300" y="4772025"/>
            <a:ext cx="3124200" cy="1415772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6858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РЕМОНТ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ВНУТРИДВОРОВ</a:t>
            </a:r>
            <a:r>
              <a:rPr lang="en-US" dirty="0" smtClean="0">
                <a:solidFill>
                  <a:schemeClr val="bg1"/>
                </a:solidFill>
              </a:rPr>
              <a:t>ЫХ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ПРОЕЗД</a:t>
            </a:r>
            <a:r>
              <a:rPr lang="en-US" dirty="0" smtClean="0">
                <a:solidFill>
                  <a:schemeClr val="bg1"/>
                </a:solidFill>
              </a:rPr>
              <a:t>ОВ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СКАМЕЕК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ru-RU" dirty="0" smtClean="0">
                <a:solidFill>
                  <a:schemeClr val="bg1"/>
                </a:solidFill>
              </a:rPr>
              <a:t>ОБУСТРОЙСТВ</a:t>
            </a:r>
            <a:r>
              <a:rPr lang="en-US" dirty="0" smtClean="0">
                <a:solidFill>
                  <a:schemeClr val="bg1"/>
                </a:solidFill>
              </a:rPr>
              <a:t>О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АВТОСТОЯНКИ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9" name="Google Shape;62;p14"/>
          <p:cNvSpPr txBox="1">
            <a:spLocks/>
          </p:cNvSpPr>
          <p:nvPr/>
        </p:nvSpPr>
        <p:spPr>
          <a:xfrm>
            <a:off x="241300" y="2000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201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8</a:t>
            </a: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год</a:t>
            </a:r>
            <a:endParaRPr lang="ru-RU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55700" y="1190625"/>
            <a:ext cx="1981619" cy="733526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ДВОРОВЫХ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ТЕРРИТОРИЙ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85100" y="962025"/>
            <a:ext cx="2573063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ФИНАНСИРОВАНИЕ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500" y="885825"/>
            <a:ext cx="83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6</a:t>
            </a:r>
            <a:endParaRPr lang="ru-RU" sz="9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51300" y="809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9,5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pic>
        <p:nvPicPr>
          <p:cNvPr id="14" name="Picture 4" descr="D:\Формирование комфортной городской среды\ФКГС\ДВОРЫ\Лом 10\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8" t="3993" r="10713" b="4162"/>
          <a:stretch>
            <a:fillRect/>
          </a:stretch>
        </p:blipFill>
        <p:spPr bwMode="auto">
          <a:xfrm>
            <a:off x="3594100" y="2409825"/>
            <a:ext cx="3276600" cy="37338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Формирование комфортной городской среды\ФКГС\ДВОРЫ\Ломоносова 10\фото двора\1507878836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39" r="12791"/>
          <a:stretch>
            <a:fillRect/>
          </a:stretch>
        </p:blipFill>
        <p:spPr bwMode="auto">
          <a:xfrm>
            <a:off x="7118614" y="2409825"/>
            <a:ext cx="340968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982" y="6886705"/>
            <a:ext cx="147955" cy="355600"/>
          </a:xfrm>
          <a:custGeom>
            <a:avLst/>
            <a:gdLst/>
            <a:ahLst/>
            <a:cxnLst/>
            <a:rect l="l" t="t" r="r" b="b"/>
            <a:pathLst>
              <a:path w="147954" h="355600">
                <a:moveTo>
                  <a:pt x="0" y="355600"/>
                </a:moveTo>
                <a:lnTo>
                  <a:pt x="147828" y="355600"/>
                </a:lnTo>
                <a:lnTo>
                  <a:pt x="147828" y="0"/>
                </a:lnTo>
                <a:lnTo>
                  <a:pt x="0" y="0"/>
                </a:lnTo>
                <a:lnTo>
                  <a:pt x="0" y="35560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30"/>
              </a:lnSpc>
            </a:pPr>
            <a:fld id="{81D60167-4931-47E6-BA6A-407CBD079E47}" type="slidenum">
              <a:rPr spc="120" dirty="0"/>
              <a:pPr marL="25400">
                <a:lnSpc>
                  <a:spcPts val="1430"/>
                </a:lnSpc>
              </a:pPr>
              <a:t>9</a:t>
            </a:fld>
            <a:endParaRPr spc="120" dirty="0"/>
          </a:p>
        </p:txBody>
      </p:sp>
      <p:sp>
        <p:nvSpPr>
          <p:cNvPr id="6" name="object 6"/>
          <p:cNvSpPr txBox="1"/>
          <p:nvPr/>
        </p:nvSpPr>
        <p:spPr>
          <a:xfrm>
            <a:off x="241300" y="2333625"/>
            <a:ext cx="3124200" cy="1261884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ЭНЕРГЕТИКОВ, </a:t>
            </a:r>
            <a:r>
              <a:rPr lang="en-US" dirty="0" smtClean="0">
                <a:solidFill>
                  <a:schemeClr val="bg1"/>
                </a:solidFill>
              </a:rPr>
              <a:t>11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 НИВСКИЙ, 3,7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СТРОИТЕЛЕЙ,3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Партизан ЗАПОЛЯРЬЯ, 3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300" y="4467225"/>
            <a:ext cx="3124200" cy="2246769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6858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РЕМОНТ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ВНУТРИДВОРОВ</a:t>
            </a:r>
            <a:r>
              <a:rPr lang="en-US" dirty="0" smtClean="0">
                <a:solidFill>
                  <a:schemeClr val="bg1"/>
                </a:solidFill>
              </a:rPr>
              <a:t>ЫХ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ПРОЕЗД</a:t>
            </a:r>
            <a:r>
              <a:rPr lang="en-US" dirty="0" smtClean="0">
                <a:solidFill>
                  <a:schemeClr val="bg1"/>
                </a:solidFill>
              </a:rPr>
              <a:t>ОВ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СКАМЕЕК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ru-RU" dirty="0" smtClean="0">
                <a:solidFill>
                  <a:schemeClr val="bg1"/>
                </a:solidFill>
              </a:rPr>
              <a:t>ОБУСТРОЙСТВ</a:t>
            </a:r>
            <a:r>
              <a:rPr lang="en-US" dirty="0" smtClean="0">
                <a:solidFill>
                  <a:schemeClr val="bg1"/>
                </a:solidFill>
              </a:rPr>
              <a:t>О</a:t>
            </a:r>
          </a:p>
          <a:p>
            <a:pPr>
              <a:lnSpc>
                <a:spcPts val="1700"/>
              </a:lnSpc>
              <a:spcBef>
                <a:spcPts val="540"/>
              </a:spcBef>
            </a:pP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АВТОСТОЯНКИ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-</a:t>
            </a:r>
            <a:r>
              <a:rPr lang="ru-RU" dirty="0" smtClean="0">
                <a:solidFill>
                  <a:schemeClr val="bg1"/>
                </a:solidFill>
              </a:rPr>
              <a:t> УСТАНОВК</a:t>
            </a:r>
            <a:r>
              <a:rPr lang="en-US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ГАЗОННОГО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ОГРАЖДЕНИЯ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- </a:t>
            </a:r>
            <a:r>
              <a:rPr lang="ru-RU" dirty="0" smtClean="0">
                <a:solidFill>
                  <a:schemeClr val="bg1"/>
                </a:solidFill>
              </a:rPr>
              <a:t>БЕТОНИРОВАНИЕ ТРОТУАРА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Google Shape;62;p14"/>
          <p:cNvSpPr txBox="1">
            <a:spLocks/>
          </p:cNvSpPr>
          <p:nvPr/>
        </p:nvSpPr>
        <p:spPr>
          <a:xfrm>
            <a:off x="241300" y="200025"/>
            <a:ext cx="9964368" cy="84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14" tIns="116814" rIns="116814" bIns="11681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201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9</a:t>
            </a:r>
            <a:r>
              <a:rPr lang="ru-RU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год</a:t>
            </a:r>
            <a:endParaRPr lang="ru-RU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55700" y="1190625"/>
            <a:ext cx="1981619" cy="733526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ДВОРОВЫ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Х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ТЕРРИТОРИИ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7500" y="885825"/>
            <a:ext cx="83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5</a:t>
            </a:r>
            <a:endParaRPr lang="ru-RU" sz="9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85100" y="962025"/>
            <a:ext cx="2573063" cy="671971"/>
          </a:xfrm>
          <a:prstGeom prst="rect">
            <a:avLst/>
          </a:prstGeom>
        </p:spPr>
        <p:txBody>
          <a:bodyPr wrap="none" lIns="116833" tIns="58416" rIns="116833" bIns="58416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ОБЩЕЕ 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Open Sans"/>
              </a:rPr>
              <a:t>ФИНАНСИРОВАНИЕ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  <a:sym typeface="Open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1300" y="809625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7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,</a:t>
            </a:r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1</a:t>
            </a: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pen Sans"/>
                <a:cs typeface="Arial" pitchFamily="34" charset="0"/>
                <a:sym typeface="Open Sans"/>
              </a:rPr>
              <a:t>МЛН. РУБ. 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Open Sans"/>
              <a:cs typeface="Arial" pitchFamily="34" charset="0"/>
              <a:sym typeface="Open Sans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241300" y="3705225"/>
            <a:ext cx="3124200" cy="630942"/>
          </a:xfrm>
          <a:prstGeom prst="rect">
            <a:avLst/>
          </a:prstGeom>
          <a:solidFill>
            <a:srgbClr val="2E3092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83 ТЫС. РУБ. – СРЕДСТВА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  ЖИТЕЛЕЙ</a:t>
            </a:r>
          </a:p>
        </p:txBody>
      </p:sp>
      <p:pic>
        <p:nvPicPr>
          <p:cNvPr id="3074" name="Picture 2" descr="C:\Users\Saenkova_OV\Downloads\dHT8242Umsw.jpg"/>
          <p:cNvPicPr>
            <a:picLocks noChangeAspect="1" noChangeArrowheads="1"/>
          </p:cNvPicPr>
          <p:nvPr/>
        </p:nvPicPr>
        <p:blipFill>
          <a:blip r:embed="rId2" cstate="print"/>
          <a:srcRect l="35000" t="3458" r="17500"/>
          <a:stretch>
            <a:fillRect/>
          </a:stretch>
        </p:blipFill>
        <p:spPr bwMode="auto">
          <a:xfrm>
            <a:off x="3822700" y="2333625"/>
            <a:ext cx="3150525" cy="4343400"/>
          </a:xfrm>
          <a:prstGeom prst="rect">
            <a:avLst/>
          </a:prstGeom>
          <a:noFill/>
        </p:spPr>
      </p:pic>
      <p:pic>
        <p:nvPicPr>
          <p:cNvPr id="3075" name="Picture 3" descr="C:\Users\Saenkova_OV\Downloads\xjKTrhq-XPM.jpg"/>
          <p:cNvPicPr>
            <a:picLocks noChangeAspect="1" noChangeArrowheads="1"/>
          </p:cNvPicPr>
          <p:nvPr/>
        </p:nvPicPr>
        <p:blipFill>
          <a:blip r:embed="rId3" cstate="print"/>
          <a:srcRect l="6566" t="1345" r="42748" b="-645"/>
          <a:stretch>
            <a:fillRect/>
          </a:stretch>
        </p:blipFill>
        <p:spPr bwMode="auto">
          <a:xfrm>
            <a:off x="7175500" y="2333624"/>
            <a:ext cx="3276600" cy="4343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1960</TotalTime>
  <Words>821</Words>
  <Application>Microsoft Office PowerPoint</Application>
  <PresentationFormat>Произвольный</PresentationFormat>
  <Paragraphs>169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……</vt:lpstr>
      <vt:lpstr>АТОМ-ОСТРОВ</vt:lpstr>
      <vt:lpstr>СПОРТ-ОСТРОВ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ПОЛЯРНЫЕ ЗОРИ — ГОРОД СВЕТА</dc:title>
  <dc:creator>Kolovanova_OS</dc:creator>
  <cp:lastModifiedBy>Ямщиков</cp:lastModifiedBy>
  <cp:revision>101</cp:revision>
  <dcterms:created xsi:type="dcterms:W3CDTF">2019-08-13T15:16:49Z</dcterms:created>
  <dcterms:modified xsi:type="dcterms:W3CDTF">2020-11-30T07:02:44Z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2019-08-09T00:00:00Z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2019-08-13T00:00:00Z</vt:filetime>
  </property>
</Properties>
</file>