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216024" cy="6885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75656" y="76470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Тема: </a:t>
            </a:r>
            <a:r>
              <a:rPr lang="ru-RU" sz="4000" b="1" dirty="0" smtClean="0"/>
              <a:t>Современные образовательные потребности государственных и муниципальных служащих  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79715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 smtClean="0"/>
              <a:t>     Фоменко </a:t>
            </a:r>
            <a:r>
              <a:rPr lang="ru-RU" sz="3200" b="1" dirty="0" smtClean="0"/>
              <a:t>Андрей Владимирович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6002704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7 </a:t>
            </a:r>
            <a:r>
              <a:rPr lang="ru-RU" sz="1400" b="1" dirty="0" smtClean="0"/>
              <a:t>ноября 2019 </a:t>
            </a:r>
            <a:endParaRPr lang="ru-R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216024" cy="6885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9672" y="332656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Современное профессиональное образование: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5858688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7</a:t>
            </a:r>
            <a:r>
              <a:rPr lang="ru-RU" sz="1400" b="1" dirty="0" smtClean="0"/>
              <a:t> </a:t>
            </a:r>
            <a:r>
              <a:rPr lang="ru-RU" sz="1400" b="1" dirty="0" smtClean="0"/>
              <a:t>ноября 2019 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2700209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 Профессионально-технические</a:t>
            </a:r>
            <a:r>
              <a:rPr lang="ru-RU" sz="3200" dirty="0" smtClean="0"/>
              <a:t> </a:t>
            </a:r>
            <a:r>
              <a:rPr lang="ru-RU" sz="3200" b="1" dirty="0" smtClean="0"/>
              <a:t>навыки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3996353"/>
            <a:ext cx="8244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2. Профессионально-гуманитарные навыки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216024" cy="6885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1064930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Современное ценности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6021288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7 </a:t>
            </a:r>
            <a:r>
              <a:rPr lang="ru-RU" sz="1400" b="1" dirty="0" smtClean="0"/>
              <a:t>ноября 2019 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2420888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 </a:t>
            </a:r>
            <a:r>
              <a:rPr lang="ru-RU" sz="3200" b="1" dirty="0" smtClean="0"/>
              <a:t>индивидуальные </a:t>
            </a:r>
          </a:p>
          <a:p>
            <a:pPr algn="ctr"/>
            <a:r>
              <a:rPr lang="ru-RU" sz="3200" b="1" dirty="0" smtClean="0"/>
              <a:t>и  </a:t>
            </a:r>
          </a:p>
          <a:p>
            <a:pPr algn="ctr"/>
            <a:r>
              <a:rPr lang="ru-RU" sz="3200" b="1" dirty="0" smtClean="0"/>
              <a:t> личностные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216024" cy="6885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39752" y="6093296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7</a:t>
            </a:r>
            <a:r>
              <a:rPr lang="ru-RU" sz="1400" b="1" dirty="0" smtClean="0"/>
              <a:t> </a:t>
            </a:r>
            <a:r>
              <a:rPr lang="ru-RU" sz="1400" b="1" dirty="0" smtClean="0"/>
              <a:t>ноября 2019 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1772816"/>
            <a:ext cx="78123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Коммуникативно-социальные навыки </a:t>
            </a:r>
            <a:r>
              <a:rPr lang="ru-RU" sz="4400" dirty="0" smtClean="0"/>
              <a:t>- </a:t>
            </a:r>
            <a:r>
              <a:rPr lang="ru-RU" sz="3200" dirty="0" smtClean="0"/>
              <a:t>способ выражения (доставки) </a:t>
            </a:r>
          </a:p>
          <a:p>
            <a:r>
              <a:rPr lang="ru-RU" sz="3200" dirty="0" smtClean="0"/>
              <a:t>для профессионально-технических и профессионально-гуманитарных навыков 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216024" cy="6885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39752" y="6093296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6 ноября 2019 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05273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Целеустремленность </a:t>
            </a:r>
          </a:p>
          <a:p>
            <a:r>
              <a:rPr lang="ru-RU" sz="3200" dirty="0" smtClean="0"/>
              <a:t>2. Управление временем </a:t>
            </a:r>
          </a:p>
          <a:p>
            <a:r>
              <a:rPr lang="ru-RU" sz="3200" dirty="0" smtClean="0"/>
              <a:t>3. Эмоциональный интеллект </a:t>
            </a:r>
          </a:p>
          <a:p>
            <a:r>
              <a:rPr lang="ru-RU" sz="3200" dirty="0" smtClean="0"/>
              <a:t>4. Коммуникабельность </a:t>
            </a:r>
          </a:p>
          <a:p>
            <a:r>
              <a:rPr lang="ru-RU" sz="3200" dirty="0" smtClean="0"/>
              <a:t>5. Стрессоустойчивость </a:t>
            </a:r>
          </a:p>
          <a:p>
            <a:r>
              <a:rPr lang="ru-RU" sz="3200" dirty="0" smtClean="0"/>
              <a:t>6. Креативность </a:t>
            </a:r>
          </a:p>
          <a:p>
            <a:r>
              <a:rPr lang="ru-RU" sz="3200" dirty="0" smtClean="0"/>
              <a:t>7. Работа в команде </a:t>
            </a:r>
          </a:p>
          <a:p>
            <a:r>
              <a:rPr lang="ru-RU" sz="3200" dirty="0" smtClean="0"/>
              <a:t>8. Лидерство</a:t>
            </a:r>
          </a:p>
          <a:p>
            <a:r>
              <a:rPr lang="ru-RU" sz="3200" dirty="0" smtClean="0"/>
              <a:t>9. Разрешение конфликтов </a:t>
            </a:r>
          </a:p>
          <a:p>
            <a:r>
              <a:rPr lang="ru-RU" sz="3200" dirty="0" smtClean="0"/>
              <a:t>10. Самопрезентация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8864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Мастер-классы (2018÷2019г.г)</a:t>
            </a:r>
            <a:endParaRPr lang="ru-RU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216024" cy="6885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39752" y="6074712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7 </a:t>
            </a:r>
            <a:r>
              <a:rPr lang="ru-RU" sz="1400" b="1" dirty="0" smtClean="0"/>
              <a:t>ноября 2019 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411029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Чем выше мы взбираемся по карьерной лестнице, </a:t>
            </a:r>
          </a:p>
          <a:p>
            <a:r>
              <a:rPr lang="ru-RU" sz="4000" b="1" dirty="0" smtClean="0"/>
              <a:t>тем чаще на первую роль выходят коммуникативно-социальные навыки!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216024" cy="6885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39752" y="6074712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7</a:t>
            </a:r>
            <a:r>
              <a:rPr lang="ru-RU" sz="1400" b="1" dirty="0" smtClean="0"/>
              <a:t> </a:t>
            </a:r>
            <a:r>
              <a:rPr lang="ru-RU" sz="1400" b="1" dirty="0" smtClean="0"/>
              <a:t>ноября 2019 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42607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/>
            </a:pPr>
            <a:r>
              <a:rPr lang="ru-RU" sz="3200" dirty="0" smtClean="0"/>
              <a:t>Создание </a:t>
            </a:r>
            <a:r>
              <a:rPr lang="ru-RU" sz="3200" dirty="0" smtClean="0"/>
              <a:t>учебных, специализированных </a:t>
            </a:r>
            <a:r>
              <a:rPr lang="ru-RU" sz="3200" dirty="0" smtClean="0"/>
              <a:t>    </a:t>
            </a:r>
          </a:p>
          <a:p>
            <a:pPr marL="514350" lvl="0" indent="-514350"/>
            <a:r>
              <a:rPr lang="ru-RU" sz="3200" dirty="0" smtClean="0"/>
              <a:t> </a:t>
            </a:r>
            <a:r>
              <a:rPr lang="ru-RU" sz="3200" dirty="0" smtClean="0"/>
              <a:t>     </a:t>
            </a:r>
            <a:r>
              <a:rPr lang="ru-RU" sz="3200" dirty="0" smtClean="0"/>
              <a:t>продуктов</a:t>
            </a:r>
            <a:r>
              <a:rPr lang="ru-RU" sz="3200" dirty="0" smtClean="0"/>
              <a:t>.</a:t>
            </a:r>
          </a:p>
          <a:p>
            <a:pPr lvl="0"/>
            <a:r>
              <a:rPr lang="ru-RU" sz="3200" dirty="0" smtClean="0"/>
              <a:t>2. Разработка тренинговых обучающих </a:t>
            </a:r>
            <a:r>
              <a:rPr lang="ru-RU" sz="3200" dirty="0" smtClean="0"/>
              <a:t>   </a:t>
            </a:r>
          </a:p>
          <a:p>
            <a:pPr lvl="0"/>
            <a:r>
              <a:rPr lang="ru-RU" sz="3200" dirty="0" smtClean="0"/>
              <a:t> </a:t>
            </a:r>
            <a:r>
              <a:rPr lang="ru-RU" sz="3200" dirty="0" smtClean="0"/>
              <a:t>    </a:t>
            </a:r>
            <a:r>
              <a:rPr lang="ru-RU" sz="3200" dirty="0" smtClean="0"/>
              <a:t>курсов </a:t>
            </a:r>
            <a:r>
              <a:rPr lang="ru-RU" sz="3200" dirty="0" smtClean="0"/>
              <a:t>и программ.</a:t>
            </a:r>
          </a:p>
          <a:p>
            <a:pPr lvl="0"/>
            <a:r>
              <a:rPr lang="ru-RU" sz="3200" dirty="0" smtClean="0"/>
              <a:t>3. Внедрение медиативных служб.</a:t>
            </a:r>
          </a:p>
          <a:p>
            <a:pPr lvl="0"/>
            <a:r>
              <a:rPr lang="ru-RU" sz="3200" dirty="0" smtClean="0"/>
              <a:t>4. Проведение </a:t>
            </a:r>
            <a:r>
              <a:rPr lang="ru-RU" sz="3200" dirty="0" err="1" smtClean="0"/>
              <a:t>воркшопов</a:t>
            </a:r>
            <a:r>
              <a:rPr lang="ru-RU" sz="3200" dirty="0" smtClean="0"/>
              <a:t> и др.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99292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Выводы: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тография мастер-класс МО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100" y="1029072"/>
            <a:ext cx="7488324" cy="49922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7744" y="188640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6093296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Координационный Совет представительных органов муниципальных образований Мурманской области</a:t>
            </a:r>
          </a:p>
          <a:p>
            <a:pPr algn="ctr"/>
            <a:r>
              <a:rPr lang="ru-RU" sz="1400" b="1" dirty="0" smtClean="0"/>
              <a:t>7 </a:t>
            </a:r>
            <a:r>
              <a:rPr lang="ru-RU" sz="1400" b="1" dirty="0" smtClean="0"/>
              <a:t>ноября 2019 </a:t>
            </a:r>
            <a:endParaRPr lang="ru-RU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225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Фоменко Андрей Владимирович</dc:creator>
  <cp:lastModifiedBy>Фоменко</cp:lastModifiedBy>
  <cp:revision>23</cp:revision>
  <dcterms:created xsi:type="dcterms:W3CDTF">2019-09-15T09:18:12Z</dcterms:created>
  <dcterms:modified xsi:type="dcterms:W3CDTF">2019-11-05T15:20:59Z</dcterms:modified>
</cp:coreProperties>
</file>